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56" r:id="rId5"/>
    <p:sldId id="271" r:id="rId6"/>
    <p:sldId id="274" r:id="rId7"/>
    <p:sldId id="260" r:id="rId8"/>
    <p:sldId id="272" r:id="rId9"/>
    <p:sldId id="261" r:id="rId10"/>
    <p:sldId id="264" r:id="rId11"/>
    <p:sldId id="275" r:id="rId12"/>
    <p:sldId id="263" r:id="rId13"/>
    <p:sldId id="266" r:id="rId14"/>
    <p:sldId id="269" r:id="rId15"/>
    <p:sldId id="270" r:id="rId16"/>
    <p:sldId id="268" r:id="rId17"/>
    <p:sldId id="265" r:id="rId18"/>
    <p:sldId id="258" r:id="rId19"/>
  </p:sldIdLst>
  <p:sldSz cx="12192000" cy="6858000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ny Young" initials="DY" lastIdx="1" clrIdx="0">
    <p:extLst>
      <p:ext uri="{19B8F6BF-5375-455C-9EA6-DF929625EA0E}">
        <p15:presenceInfo xmlns:p15="http://schemas.microsoft.com/office/powerpoint/2012/main" userId="4ebbbf02e9710d6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F6CD19-9B47-4869-BEF6-B3191916CF52}" v="98" dt="2024-10-11T03:48:42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92" y="1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E1919BAA-D37B-4FF9-B90F-5A8DAF0837BD}"/>
    <pc:docChg chg="modSld">
      <pc:chgData name="Danny Young" userId="cb0f4ce2-eb4f-479e-8e8f-3beb257e632f" providerId="ADAL" clId="{E1919BAA-D37B-4FF9-B90F-5A8DAF0837BD}" dt="2022-09-12T17:08:32.399" v="0" actId="20577"/>
      <pc:docMkLst>
        <pc:docMk/>
      </pc:docMkLst>
      <pc:sldChg chg="modSp">
        <pc:chgData name="Danny Young" userId="cb0f4ce2-eb4f-479e-8e8f-3beb257e632f" providerId="ADAL" clId="{E1919BAA-D37B-4FF9-B90F-5A8DAF0837BD}" dt="2022-09-12T17:08:32.399" v="0" actId="20577"/>
        <pc:sldMkLst>
          <pc:docMk/>
          <pc:sldMk cId="0" sldId="256"/>
        </pc:sldMkLst>
        <pc:spChg chg="mod">
          <ac:chgData name="Danny Young" userId="cb0f4ce2-eb4f-479e-8e8f-3beb257e632f" providerId="ADAL" clId="{E1919BAA-D37B-4FF9-B90F-5A8DAF0837BD}" dt="2022-09-12T17:08:32.399" v="0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27F6CD19-9B47-4869-BEF6-B3191916CF52}"/>
    <pc:docChg chg="undo custSel modSld">
      <pc:chgData name="Danny Young" userId="cb0f4ce2-eb4f-479e-8e8f-3beb257e632f" providerId="ADAL" clId="{27F6CD19-9B47-4869-BEF6-B3191916CF52}" dt="2024-10-11T03:48:42.960" v="153"/>
      <pc:docMkLst>
        <pc:docMk/>
      </pc:docMkLst>
      <pc:sldChg chg="addSp modSp mod modAnim">
        <pc:chgData name="Danny Young" userId="cb0f4ce2-eb4f-479e-8e8f-3beb257e632f" providerId="ADAL" clId="{27F6CD19-9B47-4869-BEF6-B3191916CF52}" dt="2024-10-11T03:48:42.960" v="153"/>
        <pc:sldMkLst>
          <pc:docMk/>
          <pc:sldMk cId="0" sldId="261"/>
        </pc:sldMkLst>
        <pc:spChg chg="add mod">
          <ac:chgData name="Danny Young" userId="cb0f4ce2-eb4f-479e-8e8f-3beb257e632f" providerId="ADAL" clId="{27F6CD19-9B47-4869-BEF6-B3191916CF52}" dt="2024-10-11T03:47:24.705" v="139" actId="1076"/>
          <ac:spMkLst>
            <pc:docMk/>
            <pc:sldMk cId="0" sldId="261"/>
            <ac:spMk id="3" creationId="{89D81C94-9EF8-104C-6848-809BEF11C939}"/>
          </ac:spMkLst>
        </pc:spChg>
        <pc:spChg chg="mod">
          <ac:chgData name="Danny Young" userId="cb0f4ce2-eb4f-479e-8e8f-3beb257e632f" providerId="ADAL" clId="{27F6CD19-9B47-4869-BEF6-B3191916CF52}" dt="2024-10-11T03:47:16.424" v="135" actId="1036"/>
          <ac:spMkLst>
            <pc:docMk/>
            <pc:sldMk cId="0" sldId="261"/>
            <ac:spMk id="18" creationId="{02FA74B4-9194-47FB-99EA-067FD0134409}"/>
          </ac:spMkLst>
        </pc:spChg>
        <pc:spChg chg="mod">
          <ac:chgData name="Danny Young" userId="cb0f4ce2-eb4f-479e-8e8f-3beb257e632f" providerId="ADAL" clId="{27F6CD19-9B47-4869-BEF6-B3191916CF52}" dt="2024-10-11T03:48:17.835" v="150" actId="1076"/>
          <ac:spMkLst>
            <pc:docMk/>
            <pc:sldMk cId="0" sldId="261"/>
            <ac:spMk id="20" creationId="{78BF421F-1E2A-4DBB-A935-B7C49BF0B37F}"/>
          </ac:spMkLst>
        </pc:spChg>
        <pc:spChg chg="mod">
          <ac:chgData name="Danny Young" userId="cb0f4ce2-eb4f-479e-8e8f-3beb257e632f" providerId="ADAL" clId="{27F6CD19-9B47-4869-BEF6-B3191916CF52}" dt="2024-10-11T03:47:16.424" v="135" actId="1036"/>
          <ac:spMkLst>
            <pc:docMk/>
            <pc:sldMk cId="0" sldId="261"/>
            <ac:spMk id="22" creationId="{9102F8B8-52B0-4D23-A32B-B9B9F0162D3F}"/>
          </ac:spMkLst>
        </pc:spChg>
        <pc:graphicFrameChg chg="mod">
          <ac:chgData name="Danny Young" userId="cb0f4ce2-eb4f-479e-8e8f-3beb257e632f" providerId="ADAL" clId="{27F6CD19-9B47-4869-BEF6-B3191916CF52}" dt="2024-10-11T03:47:16.424" v="135" actId="1036"/>
          <ac:graphicFrameMkLst>
            <pc:docMk/>
            <pc:sldMk cId="0" sldId="261"/>
            <ac:graphicFrameMk id="17" creationId="{A6274CD3-E1D1-48F9-B556-D5395A06E3C4}"/>
          </ac:graphicFrameMkLst>
        </pc:graphicFrameChg>
        <pc:graphicFrameChg chg="mod">
          <ac:chgData name="Danny Young" userId="cb0f4ce2-eb4f-479e-8e8f-3beb257e632f" providerId="ADAL" clId="{27F6CD19-9B47-4869-BEF6-B3191916CF52}" dt="2024-10-11T03:47:16.424" v="135" actId="1036"/>
          <ac:graphicFrameMkLst>
            <pc:docMk/>
            <pc:sldMk cId="0" sldId="261"/>
            <ac:graphicFrameMk id="19" creationId="{78B35936-8CA6-4532-A893-60B22FF2F7D8}"/>
          </ac:graphicFrameMkLst>
        </pc:graphicFrameChg>
        <pc:graphicFrameChg chg="mod">
          <ac:chgData name="Danny Young" userId="cb0f4ce2-eb4f-479e-8e8f-3beb257e632f" providerId="ADAL" clId="{27F6CD19-9B47-4869-BEF6-B3191916CF52}" dt="2024-10-11T03:47:16.424" v="135" actId="1036"/>
          <ac:graphicFrameMkLst>
            <pc:docMk/>
            <pc:sldMk cId="0" sldId="261"/>
            <ac:graphicFrameMk id="21" creationId="{A8DDA07A-947A-4048-8763-2794D286D075}"/>
          </ac:graphicFrameMkLst>
        </pc:graphicFrameChg>
        <pc:graphicFrameChg chg="mod">
          <ac:chgData name="Danny Young" userId="cb0f4ce2-eb4f-479e-8e8f-3beb257e632f" providerId="ADAL" clId="{27F6CD19-9B47-4869-BEF6-B3191916CF52}" dt="2024-10-11T03:47:50.186" v="146" actId="1076"/>
          <ac:graphicFrameMkLst>
            <pc:docMk/>
            <pc:sldMk cId="0" sldId="261"/>
            <ac:graphicFrameMk id="23" creationId="{CFA7DFE4-371E-4BC8-AD02-BDE29E9BD800}"/>
          </ac:graphicFrameMkLst>
        </pc:graphicFrameChg>
        <pc:graphicFrameChg chg="mod">
          <ac:chgData name="Danny Young" userId="cb0f4ce2-eb4f-479e-8e8f-3beb257e632f" providerId="ADAL" clId="{27F6CD19-9B47-4869-BEF6-B3191916CF52}" dt="2024-10-11T03:47:47.234" v="145" actId="1076"/>
          <ac:graphicFrameMkLst>
            <pc:docMk/>
            <pc:sldMk cId="0" sldId="261"/>
            <ac:graphicFrameMk id="24" creationId="{B6D6C7F5-AFD3-47C1-9A09-411CC96FCB09}"/>
          </ac:graphicFrameMkLst>
        </pc:graphicFrameChg>
        <pc:graphicFrameChg chg="mod">
          <ac:chgData name="Danny Young" userId="cb0f4ce2-eb4f-479e-8e8f-3beb257e632f" providerId="ADAL" clId="{27F6CD19-9B47-4869-BEF6-B3191916CF52}" dt="2024-10-11T03:47:45.046" v="144" actId="1076"/>
          <ac:graphicFrameMkLst>
            <pc:docMk/>
            <pc:sldMk cId="0" sldId="261"/>
            <ac:graphicFrameMk id="25" creationId="{2A992BEF-FE91-4BF9-A40B-03BFBAE39404}"/>
          </ac:graphicFrameMkLst>
        </pc:graphicFrameChg>
        <pc:graphicFrameChg chg="mod">
          <ac:chgData name="Danny Young" userId="cb0f4ce2-eb4f-479e-8e8f-3beb257e632f" providerId="ADAL" clId="{27F6CD19-9B47-4869-BEF6-B3191916CF52}" dt="2024-10-11T03:47:43.015" v="143" actId="1076"/>
          <ac:graphicFrameMkLst>
            <pc:docMk/>
            <pc:sldMk cId="0" sldId="261"/>
            <ac:graphicFrameMk id="26" creationId="{62CB66D8-19AF-4555-BA4A-CE42F0B40AA0}"/>
          </ac:graphicFrameMkLst>
        </pc:graphicFrameChg>
        <pc:graphicFrameChg chg="mod">
          <ac:chgData name="Danny Young" userId="cb0f4ce2-eb4f-479e-8e8f-3beb257e632f" providerId="ADAL" clId="{27F6CD19-9B47-4869-BEF6-B3191916CF52}" dt="2024-10-11T03:47:40.586" v="142" actId="1076"/>
          <ac:graphicFrameMkLst>
            <pc:docMk/>
            <pc:sldMk cId="0" sldId="261"/>
            <ac:graphicFrameMk id="27" creationId="{4A3A99B7-D9BF-4E7E-8721-495D324835A4}"/>
          </ac:graphicFrameMkLst>
        </pc:graphicFrameChg>
        <pc:graphicFrameChg chg="mod">
          <ac:chgData name="Danny Young" userId="cb0f4ce2-eb4f-479e-8e8f-3beb257e632f" providerId="ADAL" clId="{27F6CD19-9B47-4869-BEF6-B3191916CF52}" dt="2024-10-11T03:47:38.788" v="141" actId="1076"/>
          <ac:graphicFrameMkLst>
            <pc:docMk/>
            <pc:sldMk cId="0" sldId="261"/>
            <ac:graphicFrameMk id="28" creationId="{3F696125-2484-483E-97B1-4F037B385288}"/>
          </ac:graphicFrameMkLst>
        </pc:graphicFrameChg>
        <pc:graphicFrameChg chg="mod">
          <ac:chgData name="Danny Young" userId="cb0f4ce2-eb4f-479e-8e8f-3beb257e632f" providerId="ADAL" clId="{27F6CD19-9B47-4869-BEF6-B3191916CF52}" dt="2024-10-11T03:47:20.498" v="137" actId="1076"/>
          <ac:graphicFrameMkLst>
            <pc:docMk/>
            <pc:sldMk cId="0" sldId="261"/>
            <ac:graphicFrameMk id="15363" creationId="{00000000-0000-0000-0000-000000000000}"/>
          </ac:graphicFrameMkLst>
        </pc:graphicFrameChg>
        <pc:graphicFrameChg chg="mod">
          <ac:chgData name="Danny Young" userId="cb0f4ce2-eb4f-479e-8e8f-3beb257e632f" providerId="ADAL" clId="{27F6CD19-9B47-4869-BEF6-B3191916CF52}" dt="2024-10-11T03:47:22.352" v="138" actId="1076"/>
          <ac:graphicFrameMkLst>
            <pc:docMk/>
            <pc:sldMk cId="0" sldId="261"/>
            <ac:graphicFrameMk id="15364" creationId="{00000000-0000-0000-0000-000000000000}"/>
          </ac:graphicFrameMkLst>
        </pc:graphicFrameChg>
      </pc:sldChg>
      <pc:sldChg chg="modSp mod">
        <pc:chgData name="Danny Young" userId="cb0f4ce2-eb4f-479e-8e8f-3beb257e632f" providerId="ADAL" clId="{27F6CD19-9B47-4869-BEF6-B3191916CF52}" dt="2024-10-10T21:59:50.590" v="21" actId="20577"/>
        <pc:sldMkLst>
          <pc:docMk/>
          <pc:sldMk cId="1603415658" sldId="268"/>
        </pc:sldMkLst>
        <pc:spChg chg="mod">
          <ac:chgData name="Danny Young" userId="cb0f4ce2-eb4f-479e-8e8f-3beb257e632f" providerId="ADAL" clId="{27F6CD19-9B47-4869-BEF6-B3191916CF52}" dt="2024-10-10T21:59:50.590" v="21" actId="20577"/>
          <ac:spMkLst>
            <pc:docMk/>
            <pc:sldMk cId="1603415658" sldId="268"/>
            <ac:spMk id="3" creationId="{DD83D44F-0474-4D4A-9B53-3F5843D206AE}"/>
          </ac:spMkLst>
        </pc:spChg>
      </pc:sldChg>
      <pc:sldChg chg="modSp mod">
        <pc:chgData name="Danny Young" userId="cb0f4ce2-eb4f-479e-8e8f-3beb257e632f" providerId="ADAL" clId="{27F6CD19-9B47-4869-BEF6-B3191916CF52}" dt="2024-10-08T22:20:44.315" v="5" actId="1037"/>
        <pc:sldMkLst>
          <pc:docMk/>
          <pc:sldMk cId="2070171251" sldId="269"/>
        </pc:sldMkLst>
        <pc:spChg chg="mod">
          <ac:chgData name="Danny Young" userId="cb0f4ce2-eb4f-479e-8e8f-3beb257e632f" providerId="ADAL" clId="{27F6CD19-9B47-4869-BEF6-B3191916CF52}" dt="2024-10-08T22:20:44.315" v="5" actId="1037"/>
          <ac:spMkLst>
            <pc:docMk/>
            <pc:sldMk cId="2070171251" sldId="269"/>
            <ac:spMk id="427" creationId="{A201CD01-34AC-442B-9400-AEF4ED134E05}"/>
          </ac:spMkLst>
        </pc:spChg>
      </pc:sldChg>
    </pc:docChg>
  </pc:docChgLst>
  <pc:docChgLst>
    <pc:chgData name="Danny Young" userId="cb0f4ce2-eb4f-479e-8e8f-3beb257e632f" providerId="ADAL" clId="{D81F1DA9-D357-4502-AE64-E696618494EC}"/>
    <pc:docChg chg="modSld">
      <pc:chgData name="Danny Young" userId="cb0f4ce2-eb4f-479e-8e8f-3beb257e632f" providerId="ADAL" clId="{D81F1DA9-D357-4502-AE64-E696618494EC}" dt="2022-09-27T16:59:53.922" v="4" actId="20577"/>
      <pc:docMkLst>
        <pc:docMk/>
      </pc:docMkLst>
      <pc:sldChg chg="modSp">
        <pc:chgData name="Danny Young" userId="cb0f4ce2-eb4f-479e-8e8f-3beb257e632f" providerId="ADAL" clId="{D81F1DA9-D357-4502-AE64-E696618494EC}" dt="2022-09-27T16:59:53.922" v="4" actId="20577"/>
        <pc:sldMkLst>
          <pc:docMk/>
          <pc:sldMk cId="1603415658" sldId="268"/>
        </pc:sldMkLst>
        <pc:spChg chg="mod">
          <ac:chgData name="Danny Young" userId="cb0f4ce2-eb4f-479e-8e8f-3beb257e632f" providerId="ADAL" clId="{D81F1DA9-D357-4502-AE64-E696618494EC}" dt="2022-09-27T16:59:53.922" v="4" actId="20577"/>
          <ac:spMkLst>
            <pc:docMk/>
            <pc:sldMk cId="1603415658" sldId="268"/>
            <ac:spMk id="3" creationId="{DD83D44F-0474-4D4A-9B53-3F5843D206AE}"/>
          </ac:spMkLst>
        </pc:spChg>
      </pc:sldChg>
    </pc:docChg>
  </pc:docChgLst>
  <pc:docChgLst>
    <pc:chgData name="Danny Young" userId="cb0f4ce2-eb4f-479e-8e8f-3beb257e632f" providerId="ADAL" clId="{95F6BD70-E6C4-4803-8CF0-50A2BF54AAFB}"/>
    <pc:docChg chg="modSld">
      <pc:chgData name="Danny Young" userId="cb0f4ce2-eb4f-479e-8e8f-3beb257e632f" providerId="ADAL" clId="{95F6BD70-E6C4-4803-8CF0-50A2BF54AAFB}" dt="2023-10-11T20:46:45.681" v="2"/>
      <pc:docMkLst>
        <pc:docMk/>
      </pc:docMkLst>
      <pc:sldChg chg="modSp">
        <pc:chgData name="Danny Young" userId="cb0f4ce2-eb4f-479e-8e8f-3beb257e632f" providerId="ADAL" clId="{95F6BD70-E6C4-4803-8CF0-50A2BF54AAFB}" dt="2023-10-11T20:46:45.681" v="2"/>
        <pc:sldMkLst>
          <pc:docMk/>
          <pc:sldMk cId="2759086634" sldId="270"/>
        </pc:sldMkLst>
        <pc:graphicFrameChg chg="mod">
          <ac:chgData name="Danny Young" userId="cb0f4ce2-eb4f-479e-8e8f-3beb257e632f" providerId="ADAL" clId="{95F6BD70-E6C4-4803-8CF0-50A2BF54AAFB}" dt="2023-10-11T20:46:45.681" v="2"/>
          <ac:graphicFrameMkLst>
            <pc:docMk/>
            <pc:sldMk cId="2759086634" sldId="270"/>
            <ac:graphicFrameMk id="174" creationId="{6BFEF8F2-8F83-4D03-881F-3D3C26A2053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FF7DFEC-0214-41E1-805E-80EE8C21CE36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BF3C90D-21D2-4BB2-A329-A9C4EFD8C53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0504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F77D927-C822-4890-A79C-48A4BEC46763}" type="slidenum">
              <a:rPr lang="en-CA" smtClean="0"/>
              <a:pPr eaLnBrk="1" hangingPunct="1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991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2B917FE-9FE7-44D5-BA74-0170EE8CBC9D}" type="slidenum">
              <a:rPr lang="en-CA" smtClean="0"/>
              <a:pPr eaLnBrk="1" hangingPunct="1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56268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DC06447-0B1D-42CB-A561-B56E3F6D5679}" type="slidenum">
              <a:rPr lang="en-CA" smtClean="0"/>
              <a:pPr eaLnBrk="1" hangingPunct="1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513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47B510D-2736-4F7B-85D5-A47A9F7EFF93}" type="slidenum">
              <a:rPr lang="en-CA" smtClean="0"/>
              <a:pPr eaLnBrk="1" hangingPunct="1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1472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BD46C77-F461-42CE-BC73-16E3449006B5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8491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F455039-446E-4720-80EB-BCF0F1F47175}" type="slidenum">
              <a:rPr lang="en-CA" smtClean="0"/>
              <a:pPr eaLnBrk="1" hangingPunct="1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8157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57A85CC-E066-4E56-A900-3A43694987DB}" type="slidenum">
              <a:rPr lang="en-CA" smtClean="0"/>
              <a:pPr eaLnBrk="1" hangingPunct="1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626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6660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77832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4438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F3C90D-21D2-4BB2-A329-A9C4EFD8C533}" type="slidenum">
              <a:rPr lang="en-CA" smtClean="0"/>
              <a:pPr>
                <a:defRPr/>
              </a:pPr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31547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1EAE8-FC53-4DD2-A257-286C7F54CCF5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FCFAB-56A0-4D8D-9669-3B8745DA281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381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4108B-A8B0-43BA-BF95-E7A725B2BF38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71416-1B05-4198-8732-39CBE42205F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8875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127CE-44AE-44B6-95E6-A009F15E11A2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0245F-6ED7-413E-8AB7-A592BEF2068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856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B6F5826-688A-4B2B-9630-7D31E1162C36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C755D6E-BC9F-4673-9B03-2F3995672BA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1741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7DC5B-EAD3-4B34-8C15-F37C0C5D0F76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21DC9-EFE2-4084-A68E-387B24D07EE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98646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6FE57-75FD-460C-A344-96934E3E98F7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95A76-5417-49BC-9608-DC365CEAD9E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505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F5CEE-5EBE-4481-B7DE-D22702372CFE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B0BF9-A22C-44D8-8BBD-A1A38C6C6C4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0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B4A3CD5-A108-48A8-A0B1-44EAEB0ADB2F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EDAD072-D6F4-4D7D-BED0-830CA44F698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714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1807D-8864-4B34-A860-9F85F5115B82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3CB8F-ED39-415C-8E36-989CD5C2E8D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4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F036E0C-9AA5-46B3-8A2A-55E15921E0F4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D468EFC-4277-4462-B983-3D8D3EFA3EF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7779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2BE42D5-A802-4B53-8099-3EDA508EBBF4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E11459A-B2B4-4B96-A075-7CFC46E1006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546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327847B-F62C-4383-B80F-161BC44C6E57}" type="datetimeFigureOut">
              <a:rPr lang="en-US"/>
              <a:pPr>
                <a:defRPr/>
              </a:pPr>
              <a:t>10/10/2024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32CE0533-92B7-4B0F-A444-39F7B0DB364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16" r:id="rId4"/>
    <p:sldLayoutId id="2147483917" r:id="rId5"/>
    <p:sldLayoutId id="2147483924" r:id="rId6"/>
    <p:sldLayoutId id="2147483918" r:id="rId7"/>
    <p:sldLayoutId id="2147483925" r:id="rId8"/>
    <p:sldLayoutId id="2147483926" r:id="rId9"/>
    <p:sldLayoutId id="2147483919" r:id="rId10"/>
    <p:sldLayoutId id="21474839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9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99.bin"/><Relationship Id="rId18" Type="http://schemas.openxmlformats.org/officeDocument/2006/relationships/image" Target="../media/image108.wmf"/><Relationship Id="rId3" Type="http://schemas.openxmlformats.org/officeDocument/2006/relationships/oleObject" Target="../embeddings/oleObject94.bin"/><Relationship Id="rId21" Type="http://schemas.openxmlformats.org/officeDocument/2006/relationships/image" Target="../media/image109.wmf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105.wmf"/><Relationship Id="rId17" Type="http://schemas.openxmlformats.org/officeDocument/2006/relationships/oleObject" Target="../embeddings/oleObject101.bin"/><Relationship Id="rId25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07.wmf"/><Relationship Id="rId20" Type="http://schemas.openxmlformats.org/officeDocument/2006/relationships/oleObject" Target="../embeddings/oleObject10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98.bin"/><Relationship Id="rId24" Type="http://schemas.openxmlformats.org/officeDocument/2006/relationships/image" Target="../media/image110.wmf"/><Relationship Id="rId5" Type="http://schemas.openxmlformats.org/officeDocument/2006/relationships/oleObject" Target="../embeddings/oleObject95.bin"/><Relationship Id="rId15" Type="http://schemas.openxmlformats.org/officeDocument/2006/relationships/oleObject" Target="../embeddings/oleObject100.bin"/><Relationship Id="rId23" Type="http://schemas.openxmlformats.org/officeDocument/2006/relationships/oleObject" Target="../embeddings/oleObject105.bin"/><Relationship Id="rId10" Type="http://schemas.openxmlformats.org/officeDocument/2006/relationships/image" Target="../media/image104.wmf"/><Relationship Id="rId19" Type="http://schemas.openxmlformats.org/officeDocument/2006/relationships/oleObject" Target="../embeddings/oleObject102.bin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106.wmf"/><Relationship Id="rId22" Type="http://schemas.openxmlformats.org/officeDocument/2006/relationships/oleObject" Target="../embeddings/oleObject104.bin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5.wmf"/><Relationship Id="rId18" Type="http://schemas.openxmlformats.org/officeDocument/2006/relationships/oleObject" Target="../embeddings/oleObject113.bin"/><Relationship Id="rId26" Type="http://schemas.openxmlformats.org/officeDocument/2006/relationships/oleObject" Target="../embeddings/oleObject117.bin"/><Relationship Id="rId39" Type="http://schemas.openxmlformats.org/officeDocument/2006/relationships/image" Target="../media/image5.wmf"/><Relationship Id="rId21" Type="http://schemas.openxmlformats.org/officeDocument/2006/relationships/image" Target="../media/image119.wmf"/><Relationship Id="rId34" Type="http://schemas.openxmlformats.org/officeDocument/2006/relationships/oleObject" Target="../embeddings/oleObject121.bin"/><Relationship Id="rId42" Type="http://schemas.openxmlformats.org/officeDocument/2006/relationships/oleObject" Target="../embeddings/oleObject5.bin"/><Relationship Id="rId47" Type="http://schemas.openxmlformats.org/officeDocument/2006/relationships/image" Target="../media/image128.wmf"/><Relationship Id="rId50" Type="http://schemas.openxmlformats.org/officeDocument/2006/relationships/oleObject" Target="../embeddings/oleObject125.bin"/><Relationship Id="rId55" Type="http://schemas.openxmlformats.org/officeDocument/2006/relationships/image" Target="../media/image132.wmf"/><Relationship Id="rId7" Type="http://schemas.openxmlformats.org/officeDocument/2006/relationships/image" Target="../media/image112.wmf"/><Relationship Id="rId2" Type="http://schemas.openxmlformats.org/officeDocument/2006/relationships/notesSlide" Target="../notesSlides/notesSlide11.xml"/><Relationship Id="rId16" Type="http://schemas.openxmlformats.org/officeDocument/2006/relationships/oleObject" Target="../embeddings/oleObject112.bin"/><Relationship Id="rId29" Type="http://schemas.openxmlformats.org/officeDocument/2006/relationships/image" Target="../media/image123.wmf"/><Relationship Id="rId11" Type="http://schemas.openxmlformats.org/officeDocument/2006/relationships/image" Target="../media/image114.wmf"/><Relationship Id="rId24" Type="http://schemas.openxmlformats.org/officeDocument/2006/relationships/oleObject" Target="../embeddings/oleObject116.bin"/><Relationship Id="rId32" Type="http://schemas.openxmlformats.org/officeDocument/2006/relationships/oleObject" Target="../embeddings/oleObject120.bin"/><Relationship Id="rId37" Type="http://schemas.openxmlformats.org/officeDocument/2006/relationships/image" Target="../media/image127.wmf"/><Relationship Id="rId40" Type="http://schemas.openxmlformats.org/officeDocument/2006/relationships/oleObject" Target="../embeddings/oleObject4.bin"/><Relationship Id="rId45" Type="http://schemas.openxmlformats.org/officeDocument/2006/relationships/image" Target="../media/image8.wmf"/><Relationship Id="rId53" Type="http://schemas.openxmlformats.org/officeDocument/2006/relationships/image" Target="../media/image131.wmf"/><Relationship Id="rId58" Type="http://schemas.openxmlformats.org/officeDocument/2006/relationships/oleObject" Target="../embeddings/oleObject129.bin"/><Relationship Id="rId5" Type="http://schemas.openxmlformats.org/officeDocument/2006/relationships/image" Target="../media/image111.wmf"/><Relationship Id="rId61" Type="http://schemas.openxmlformats.org/officeDocument/2006/relationships/image" Target="../media/image135.wmf"/><Relationship Id="rId19" Type="http://schemas.openxmlformats.org/officeDocument/2006/relationships/image" Target="../media/image118.wmf"/><Relationship Id="rId14" Type="http://schemas.openxmlformats.org/officeDocument/2006/relationships/oleObject" Target="../embeddings/oleObject111.bin"/><Relationship Id="rId22" Type="http://schemas.openxmlformats.org/officeDocument/2006/relationships/oleObject" Target="../embeddings/oleObject115.bin"/><Relationship Id="rId27" Type="http://schemas.openxmlformats.org/officeDocument/2006/relationships/image" Target="../media/image122.wmf"/><Relationship Id="rId30" Type="http://schemas.openxmlformats.org/officeDocument/2006/relationships/oleObject" Target="../embeddings/oleObject119.bin"/><Relationship Id="rId35" Type="http://schemas.openxmlformats.org/officeDocument/2006/relationships/image" Target="../media/image126.wmf"/><Relationship Id="rId43" Type="http://schemas.openxmlformats.org/officeDocument/2006/relationships/image" Target="../media/image7.wmf"/><Relationship Id="rId48" Type="http://schemas.openxmlformats.org/officeDocument/2006/relationships/oleObject" Target="../embeddings/oleObject124.bin"/><Relationship Id="rId56" Type="http://schemas.openxmlformats.org/officeDocument/2006/relationships/oleObject" Target="../embeddings/oleObject128.bin"/><Relationship Id="rId8" Type="http://schemas.openxmlformats.org/officeDocument/2006/relationships/oleObject" Target="../embeddings/oleObject108.bin"/><Relationship Id="rId51" Type="http://schemas.openxmlformats.org/officeDocument/2006/relationships/image" Target="../media/image130.wmf"/><Relationship Id="rId3" Type="http://schemas.openxmlformats.org/officeDocument/2006/relationships/image" Target="../media/image4.png"/><Relationship Id="rId12" Type="http://schemas.openxmlformats.org/officeDocument/2006/relationships/oleObject" Target="../embeddings/oleObject110.bin"/><Relationship Id="rId17" Type="http://schemas.openxmlformats.org/officeDocument/2006/relationships/image" Target="../media/image117.wmf"/><Relationship Id="rId25" Type="http://schemas.openxmlformats.org/officeDocument/2006/relationships/image" Target="../media/image121.wmf"/><Relationship Id="rId33" Type="http://schemas.openxmlformats.org/officeDocument/2006/relationships/image" Target="../media/image125.wmf"/><Relationship Id="rId38" Type="http://schemas.openxmlformats.org/officeDocument/2006/relationships/oleObject" Target="../embeddings/oleObject3.bin"/><Relationship Id="rId46" Type="http://schemas.openxmlformats.org/officeDocument/2006/relationships/oleObject" Target="../embeddings/oleObject123.bin"/><Relationship Id="rId59" Type="http://schemas.openxmlformats.org/officeDocument/2006/relationships/image" Target="../media/image134.wmf"/><Relationship Id="rId20" Type="http://schemas.openxmlformats.org/officeDocument/2006/relationships/oleObject" Target="../embeddings/oleObject114.bin"/><Relationship Id="rId41" Type="http://schemas.openxmlformats.org/officeDocument/2006/relationships/image" Target="../media/image6.wmf"/><Relationship Id="rId54" Type="http://schemas.openxmlformats.org/officeDocument/2006/relationships/oleObject" Target="../embeddings/oleObject127.bin"/><Relationship Id="rId62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7.bin"/><Relationship Id="rId15" Type="http://schemas.openxmlformats.org/officeDocument/2006/relationships/image" Target="../media/image116.wmf"/><Relationship Id="rId23" Type="http://schemas.openxmlformats.org/officeDocument/2006/relationships/image" Target="../media/image120.wmf"/><Relationship Id="rId28" Type="http://schemas.openxmlformats.org/officeDocument/2006/relationships/oleObject" Target="../embeddings/oleObject118.bin"/><Relationship Id="rId36" Type="http://schemas.openxmlformats.org/officeDocument/2006/relationships/oleObject" Target="../embeddings/oleObject122.bin"/><Relationship Id="rId49" Type="http://schemas.openxmlformats.org/officeDocument/2006/relationships/image" Target="../media/image129.wmf"/><Relationship Id="rId57" Type="http://schemas.openxmlformats.org/officeDocument/2006/relationships/image" Target="../media/image133.wmf"/><Relationship Id="rId10" Type="http://schemas.openxmlformats.org/officeDocument/2006/relationships/oleObject" Target="../embeddings/oleObject109.bin"/><Relationship Id="rId31" Type="http://schemas.openxmlformats.org/officeDocument/2006/relationships/image" Target="../media/image124.wmf"/><Relationship Id="rId44" Type="http://schemas.openxmlformats.org/officeDocument/2006/relationships/oleObject" Target="../embeddings/oleObject6.bin"/><Relationship Id="rId52" Type="http://schemas.openxmlformats.org/officeDocument/2006/relationships/oleObject" Target="../embeddings/oleObject126.bin"/><Relationship Id="rId60" Type="http://schemas.openxmlformats.org/officeDocument/2006/relationships/oleObject" Target="../embeddings/oleObject130.bin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11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3" Type="http://schemas.openxmlformats.org/officeDocument/2006/relationships/image" Target="../media/image2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oleObject" Target="../embeddings/oleObject5.bin"/><Relationship Id="rId5" Type="http://schemas.openxmlformats.org/officeDocument/2006/relationships/image" Target="../media/image3.wmf"/><Relationship Id="rId10" Type="http://schemas.openxmlformats.org/officeDocument/2006/relationships/image" Target="../media/image6.wmf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5.bin"/><Relationship Id="rId26" Type="http://schemas.openxmlformats.org/officeDocument/2006/relationships/oleObject" Target="../embeddings/oleObject19.bin"/><Relationship Id="rId3" Type="http://schemas.openxmlformats.org/officeDocument/2006/relationships/image" Target="../media/image9.wmf"/><Relationship Id="rId21" Type="http://schemas.openxmlformats.org/officeDocument/2006/relationships/image" Target="../media/image18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6.wmf"/><Relationship Id="rId25" Type="http://schemas.openxmlformats.org/officeDocument/2006/relationships/image" Target="../media/image20.wmf"/><Relationship Id="rId2" Type="http://schemas.openxmlformats.org/officeDocument/2006/relationships/oleObject" Target="../embeddings/oleObject7.bin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29" Type="http://schemas.openxmlformats.org/officeDocument/2006/relationships/image" Target="../media/image2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wmf"/><Relationship Id="rId24" Type="http://schemas.openxmlformats.org/officeDocument/2006/relationships/oleObject" Target="../embeddings/oleObject18.bin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23" Type="http://schemas.openxmlformats.org/officeDocument/2006/relationships/image" Target="../media/image19.wmf"/><Relationship Id="rId28" Type="http://schemas.openxmlformats.org/officeDocument/2006/relationships/oleObject" Target="../embeddings/oleObject20.bin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7.wmf"/><Relationship Id="rId31" Type="http://schemas.openxmlformats.org/officeDocument/2006/relationships/image" Target="../media/image23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Relationship Id="rId27" Type="http://schemas.openxmlformats.org/officeDocument/2006/relationships/image" Target="../media/image21.wmf"/><Relationship Id="rId30" Type="http://schemas.openxmlformats.org/officeDocument/2006/relationships/oleObject" Target="../embeddings/oleObject2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1.wmf"/><Relationship Id="rId26" Type="http://schemas.openxmlformats.org/officeDocument/2006/relationships/image" Target="../media/image35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29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4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28" Type="http://schemas.openxmlformats.org/officeDocument/2006/relationships/image" Target="../media/image36.wmf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0.bin"/><Relationship Id="rId31" Type="http://schemas.openxmlformats.org/officeDocument/2006/relationships/hyperlink" Target="http://www.bcmath.ca/" TargetMode="External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Relationship Id="rId27" Type="http://schemas.openxmlformats.org/officeDocument/2006/relationships/oleObject" Target="../embeddings/oleObject34.bin"/><Relationship Id="rId30" Type="http://schemas.openxmlformats.org/officeDocument/2006/relationships/image" Target="../media/image37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9.wmf"/><Relationship Id="rId18" Type="http://schemas.openxmlformats.org/officeDocument/2006/relationships/image" Target="../media/image51.png"/><Relationship Id="rId26" Type="http://schemas.openxmlformats.org/officeDocument/2006/relationships/image" Target="../media/image44.wmf"/><Relationship Id="rId3" Type="http://schemas.openxmlformats.org/officeDocument/2006/relationships/image" Target="../media/image38.wmf"/><Relationship Id="rId21" Type="http://schemas.openxmlformats.org/officeDocument/2006/relationships/oleObject" Target="../embeddings/oleObject40.bin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50.png"/><Relationship Id="rId25" Type="http://schemas.openxmlformats.org/officeDocument/2006/relationships/oleObject" Target="../embeddings/oleObject42.bin"/><Relationship Id="rId2" Type="http://schemas.openxmlformats.org/officeDocument/2006/relationships/oleObject" Target="../embeddings/oleObject36.bin"/><Relationship Id="rId16" Type="http://schemas.openxmlformats.org/officeDocument/2006/relationships/image" Target="../media/image49.png"/><Relationship Id="rId20" Type="http://schemas.openxmlformats.org/officeDocument/2006/relationships/image" Target="../media/image41.wmf"/><Relationship Id="rId29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48.png"/><Relationship Id="rId24" Type="http://schemas.openxmlformats.org/officeDocument/2006/relationships/image" Target="../media/image43.wmf"/><Relationship Id="rId32" Type="http://schemas.openxmlformats.org/officeDocument/2006/relationships/image" Target="../media/image47.wmf"/><Relationship Id="rId15" Type="http://schemas.openxmlformats.org/officeDocument/2006/relationships/image" Target="../media/image40.wmf"/><Relationship Id="rId23" Type="http://schemas.openxmlformats.org/officeDocument/2006/relationships/oleObject" Target="../embeddings/oleObject41.bin"/><Relationship Id="rId28" Type="http://schemas.openxmlformats.org/officeDocument/2006/relationships/image" Target="../media/image45.wmf"/><Relationship Id="rId10" Type="http://schemas.openxmlformats.org/officeDocument/2006/relationships/image" Target="../media/image43.png"/><Relationship Id="rId19" Type="http://schemas.openxmlformats.org/officeDocument/2006/relationships/oleObject" Target="../embeddings/oleObject39.bin"/><Relationship Id="rId31" Type="http://schemas.openxmlformats.org/officeDocument/2006/relationships/oleObject" Target="../embeddings/oleObject45.bin"/><Relationship Id="rId14" Type="http://schemas.openxmlformats.org/officeDocument/2006/relationships/oleObject" Target="../embeddings/oleObject38.bin"/><Relationship Id="rId22" Type="http://schemas.openxmlformats.org/officeDocument/2006/relationships/image" Target="../media/image42.wmf"/><Relationship Id="rId27" Type="http://schemas.openxmlformats.org/officeDocument/2006/relationships/oleObject" Target="../embeddings/oleObject43.bin"/><Relationship Id="rId30" Type="http://schemas.openxmlformats.org/officeDocument/2006/relationships/image" Target="../media/image4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oleObject" Target="../embeddings/oleObject50.bin"/><Relationship Id="rId18" Type="http://schemas.openxmlformats.org/officeDocument/2006/relationships/oleObject" Target="../embeddings/oleObject52.bin"/><Relationship Id="rId26" Type="http://schemas.openxmlformats.org/officeDocument/2006/relationships/oleObject" Target="../embeddings/oleObject56.bin"/><Relationship Id="rId3" Type="http://schemas.openxmlformats.org/officeDocument/2006/relationships/oleObject" Target="../embeddings/oleObject46.bin"/><Relationship Id="rId21" Type="http://schemas.openxmlformats.org/officeDocument/2006/relationships/image" Target="../media/image57.wmf"/><Relationship Id="rId7" Type="http://schemas.openxmlformats.org/officeDocument/2006/relationships/hyperlink" Target="http://www.bcmath.ca/" TargetMode="External"/><Relationship Id="rId12" Type="http://schemas.openxmlformats.org/officeDocument/2006/relationships/image" Target="../media/image52.png"/><Relationship Id="rId17" Type="http://schemas.openxmlformats.org/officeDocument/2006/relationships/image" Target="../media/image55.wmf"/><Relationship Id="rId25" Type="http://schemas.openxmlformats.org/officeDocument/2006/relationships/image" Target="../media/image59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51.bin"/><Relationship Id="rId20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wmf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55.bin"/><Relationship Id="rId5" Type="http://schemas.openxmlformats.org/officeDocument/2006/relationships/oleObject" Target="../embeddings/oleObject47.bin"/><Relationship Id="rId15" Type="http://schemas.openxmlformats.org/officeDocument/2006/relationships/image" Target="../media/image54.png"/><Relationship Id="rId23" Type="http://schemas.openxmlformats.org/officeDocument/2006/relationships/image" Target="../media/image58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6.wmf"/><Relationship Id="rId4" Type="http://schemas.openxmlformats.org/officeDocument/2006/relationships/image" Target="../media/image48.wmf"/><Relationship Id="rId9" Type="http://schemas.openxmlformats.org/officeDocument/2006/relationships/image" Target="../media/image50.wmf"/><Relationship Id="rId14" Type="http://schemas.openxmlformats.org/officeDocument/2006/relationships/image" Target="../media/image53.wmf"/><Relationship Id="rId22" Type="http://schemas.openxmlformats.org/officeDocument/2006/relationships/oleObject" Target="../embeddings/oleObject54.bin"/><Relationship Id="rId27" Type="http://schemas.openxmlformats.org/officeDocument/2006/relationships/image" Target="../media/image60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3.bin"/><Relationship Id="rId26" Type="http://schemas.openxmlformats.org/officeDocument/2006/relationships/image" Target="../media/image70.wmf"/><Relationship Id="rId39" Type="http://schemas.openxmlformats.org/officeDocument/2006/relationships/image" Target="../media/image76.wmf"/><Relationship Id="rId21" Type="http://schemas.openxmlformats.org/officeDocument/2006/relationships/image" Target="../media/image68.wmf"/><Relationship Id="rId34" Type="http://schemas.openxmlformats.org/officeDocument/2006/relationships/oleObject" Target="../embeddings/oleObject70.bin"/><Relationship Id="rId7" Type="http://schemas.openxmlformats.org/officeDocument/2006/relationships/oleObject" Target="../embeddings/oleObject58.bin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6.wmf"/><Relationship Id="rId25" Type="http://schemas.openxmlformats.org/officeDocument/2006/relationships/oleObject" Target="../embeddings/oleObject66.bin"/><Relationship Id="rId33" Type="http://schemas.openxmlformats.org/officeDocument/2006/relationships/image" Target="../media/image73.wmf"/><Relationship Id="rId38" Type="http://schemas.openxmlformats.org/officeDocument/2006/relationships/oleObject" Target="../embeddings/oleObject72.bin"/><Relationship Id="rId2" Type="http://schemas.openxmlformats.org/officeDocument/2006/relationships/notesSlide" Target="../notesSlides/notesSlide4.xml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29" Type="http://schemas.openxmlformats.org/officeDocument/2006/relationships/image" Target="../media/image7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wmf"/><Relationship Id="rId11" Type="http://schemas.openxmlformats.org/officeDocument/2006/relationships/image" Target="../media/image63.wmf"/><Relationship Id="rId24" Type="http://schemas.openxmlformats.org/officeDocument/2006/relationships/image" Target="../media/image69.wmf"/><Relationship Id="rId32" Type="http://schemas.openxmlformats.org/officeDocument/2006/relationships/oleObject" Target="../embeddings/oleObject69.bin"/><Relationship Id="rId37" Type="http://schemas.openxmlformats.org/officeDocument/2006/relationships/image" Target="../media/image75.wmf"/><Relationship Id="rId5" Type="http://schemas.openxmlformats.org/officeDocument/2006/relationships/oleObject" Target="../embeddings/oleObject57.bin"/><Relationship Id="rId15" Type="http://schemas.openxmlformats.org/officeDocument/2006/relationships/image" Target="../media/image65.wmf"/><Relationship Id="rId23" Type="http://schemas.openxmlformats.org/officeDocument/2006/relationships/oleObject" Target="../embeddings/oleObject65.bin"/><Relationship Id="rId28" Type="http://schemas.openxmlformats.org/officeDocument/2006/relationships/oleObject" Target="../embeddings/oleObject67.bin"/><Relationship Id="rId36" Type="http://schemas.openxmlformats.org/officeDocument/2006/relationships/oleObject" Target="../embeddings/oleObject71.bin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7.wmf"/><Relationship Id="rId31" Type="http://schemas.openxmlformats.org/officeDocument/2006/relationships/image" Target="../media/image72.wmf"/><Relationship Id="rId4" Type="http://schemas.openxmlformats.org/officeDocument/2006/relationships/image" Target="../media/image60.png"/><Relationship Id="rId9" Type="http://schemas.openxmlformats.org/officeDocument/2006/relationships/hyperlink" Target="http://www.bcmath.ca/" TargetMode="External"/><Relationship Id="rId14" Type="http://schemas.openxmlformats.org/officeDocument/2006/relationships/oleObject" Target="../embeddings/oleObject61.bin"/><Relationship Id="rId22" Type="http://schemas.openxmlformats.org/officeDocument/2006/relationships/image" Target="../media/image69.png"/><Relationship Id="rId27" Type="http://schemas.openxmlformats.org/officeDocument/2006/relationships/image" Target="../media/image72.png"/><Relationship Id="rId30" Type="http://schemas.openxmlformats.org/officeDocument/2006/relationships/oleObject" Target="../embeddings/oleObject68.bin"/><Relationship Id="rId35" Type="http://schemas.openxmlformats.org/officeDocument/2006/relationships/image" Target="../media/image74.wmf"/><Relationship Id="rId8" Type="http://schemas.openxmlformats.org/officeDocument/2006/relationships/image" Target="../media/image6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13" Type="http://schemas.openxmlformats.org/officeDocument/2006/relationships/oleObject" Target="../embeddings/oleObject78.bin"/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12" Type="http://schemas.openxmlformats.org/officeDocument/2006/relationships/image" Target="../media/image82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5.bin"/><Relationship Id="rId11" Type="http://schemas.openxmlformats.org/officeDocument/2006/relationships/oleObject" Target="../embeddings/oleObject77.bin"/><Relationship Id="rId5" Type="http://schemas.openxmlformats.org/officeDocument/2006/relationships/image" Target="../media/image78.wmf"/><Relationship Id="rId15" Type="http://schemas.openxmlformats.org/officeDocument/2006/relationships/image" Target="../media/image84.png"/><Relationship Id="rId10" Type="http://schemas.openxmlformats.org/officeDocument/2006/relationships/image" Target="../media/image81.wmf"/><Relationship Id="rId4" Type="http://schemas.openxmlformats.org/officeDocument/2006/relationships/oleObject" Target="../embeddings/oleObject74.bin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8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92.wmf"/><Relationship Id="rId3" Type="http://schemas.openxmlformats.org/officeDocument/2006/relationships/oleObject" Target="../embeddings/oleObject79.bin"/><Relationship Id="rId21" Type="http://schemas.openxmlformats.org/officeDocument/2006/relationships/oleObject" Target="../embeddings/oleObject88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89.wmf"/><Relationship Id="rId17" Type="http://schemas.openxmlformats.org/officeDocument/2006/relationships/oleObject" Target="../embeddings/oleObject86.bin"/><Relationship Id="rId25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91.wmf"/><Relationship Id="rId20" Type="http://schemas.openxmlformats.org/officeDocument/2006/relationships/image" Target="../media/image9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83.bin"/><Relationship Id="rId24" Type="http://schemas.openxmlformats.org/officeDocument/2006/relationships/image" Target="../media/image95.wmf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23" Type="http://schemas.openxmlformats.org/officeDocument/2006/relationships/oleObject" Target="../embeddings/oleObject89.bin"/><Relationship Id="rId10" Type="http://schemas.openxmlformats.org/officeDocument/2006/relationships/image" Target="../media/image88.wmf"/><Relationship Id="rId19" Type="http://schemas.openxmlformats.org/officeDocument/2006/relationships/oleObject" Target="../embeddings/oleObject87.bin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90.wmf"/><Relationship Id="rId22" Type="http://schemas.openxmlformats.org/officeDocument/2006/relationships/image" Target="../media/image9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/>
              <a:t>Section 1.5 </a:t>
            </a:r>
            <a:br>
              <a:rPr lang="en-CA" dirty="0"/>
            </a:br>
            <a:r>
              <a:rPr lang="en-CA" dirty="0"/>
              <a:t>Combining Transformations Together</a:t>
            </a: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/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AF74E93-0D24-4842-9053-ABD069A727CA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781387" y="284480"/>
                <a:ext cx="8649546" cy="9144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Suppose the function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 was transformed to </a:t>
                </a:r>
                <a:br>
                  <a:rPr lang="en-CA" dirty="0"/>
                </a:b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(−2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+4)</m:t>
                    </m:r>
                  </m:oMath>
                </a14:m>
                <a:r>
                  <a:rPr lang="en-CA" dirty="0"/>
                  <a:t>, what transformations were required? 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AF74E93-0D24-4842-9053-ABD069A727C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781387" y="284480"/>
                <a:ext cx="8649546" cy="914400"/>
              </a:xfrm>
              <a:blipFill>
                <a:blip r:embed="rId3"/>
                <a:stretch>
                  <a:fillRect l="-1057" t="-5333" b="-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4A7295-156B-4625-863A-494FAF6820E2}"/>
              </a:ext>
            </a:extLst>
          </p:cNvPr>
          <p:cNvSpPr txBox="1">
            <a:spLocks/>
          </p:cNvSpPr>
          <p:nvPr/>
        </p:nvSpPr>
        <p:spPr bwMode="auto">
          <a:xfrm>
            <a:off x="1696720" y="1330960"/>
            <a:ext cx="8649546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a) 1</a:t>
            </a:r>
            <a:r>
              <a:rPr lang="en-CA" sz="2200" baseline="30000" dirty="0"/>
              <a:t>st</a:t>
            </a:r>
            <a:r>
              <a:rPr lang="en-CA" sz="2200" dirty="0"/>
              <a:t>: Horizontal Reflection &amp; Compression by factor of ½</a:t>
            </a:r>
          </a:p>
          <a:p>
            <a:pPr marL="0" indent="0">
              <a:buNone/>
            </a:pPr>
            <a:r>
              <a:rPr lang="en-CA" sz="2200" dirty="0"/>
              <a:t>    2</a:t>
            </a:r>
            <a:r>
              <a:rPr lang="en-CA" sz="2200" baseline="30000" dirty="0"/>
              <a:t>nd</a:t>
            </a:r>
            <a:r>
              <a:rPr lang="en-CA" sz="2200" dirty="0"/>
              <a:t>: Horizontal shift of 4 units right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A33ED6-52F8-4DC4-84CD-6E8238ED863F}"/>
              </a:ext>
            </a:extLst>
          </p:cNvPr>
          <p:cNvSpPr txBox="1">
            <a:spLocks/>
          </p:cNvSpPr>
          <p:nvPr/>
        </p:nvSpPr>
        <p:spPr bwMode="auto">
          <a:xfrm>
            <a:off x="1696720" y="2296160"/>
            <a:ext cx="842264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b) 1</a:t>
            </a:r>
            <a:r>
              <a:rPr lang="en-CA" sz="2200" baseline="30000" dirty="0"/>
              <a:t>st</a:t>
            </a:r>
            <a:r>
              <a:rPr lang="en-CA" sz="2200" dirty="0"/>
              <a:t>: Horizontal Reflection &amp; Compression by factor of</a:t>
            </a:r>
          </a:p>
          <a:p>
            <a:pPr marL="0" indent="0">
              <a:buNone/>
            </a:pPr>
            <a:r>
              <a:rPr lang="en-CA" sz="2200" dirty="0"/>
              <a:t>    2</a:t>
            </a:r>
            <a:r>
              <a:rPr lang="en-CA" sz="2200" baseline="30000" dirty="0"/>
              <a:t>nd</a:t>
            </a:r>
            <a:r>
              <a:rPr lang="en-CA" sz="2200" dirty="0"/>
              <a:t>: Horizontal shift of 4 units left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E745483-EF64-48CF-985E-68DFB28ECA91}"/>
              </a:ext>
            </a:extLst>
          </p:cNvPr>
          <p:cNvSpPr txBox="1">
            <a:spLocks/>
          </p:cNvSpPr>
          <p:nvPr/>
        </p:nvSpPr>
        <p:spPr bwMode="auto">
          <a:xfrm>
            <a:off x="1676401" y="3261360"/>
            <a:ext cx="8422639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c) 1</a:t>
            </a:r>
            <a:r>
              <a:rPr lang="en-CA" sz="2200" baseline="30000" dirty="0"/>
              <a:t>st</a:t>
            </a:r>
            <a:r>
              <a:rPr lang="en-CA" sz="2200" dirty="0"/>
              <a:t>: Horizontal Reflection &amp; Compression by factor of ½</a:t>
            </a:r>
          </a:p>
          <a:p>
            <a:pPr marL="0" indent="0">
              <a:buNone/>
            </a:pPr>
            <a:r>
              <a:rPr lang="en-CA" sz="2200" dirty="0"/>
              <a:t>    2</a:t>
            </a:r>
            <a:r>
              <a:rPr lang="en-CA" sz="2200" baseline="30000" dirty="0"/>
              <a:t>nd</a:t>
            </a:r>
            <a:r>
              <a:rPr lang="en-CA" sz="2200" dirty="0"/>
              <a:t>: Horizontal shift of 2 units right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E708921-A925-48E3-81CB-402A24716043}"/>
              </a:ext>
            </a:extLst>
          </p:cNvPr>
          <p:cNvSpPr txBox="1">
            <a:spLocks/>
          </p:cNvSpPr>
          <p:nvPr/>
        </p:nvSpPr>
        <p:spPr bwMode="auto">
          <a:xfrm>
            <a:off x="1696720" y="4226560"/>
            <a:ext cx="830072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d) 1</a:t>
            </a:r>
            <a:r>
              <a:rPr lang="en-CA" sz="2200" baseline="30000" dirty="0"/>
              <a:t>st</a:t>
            </a:r>
            <a:r>
              <a:rPr lang="en-CA" sz="2200" dirty="0"/>
              <a:t>: Horizontal shift of 4 units left</a:t>
            </a:r>
          </a:p>
          <a:p>
            <a:pPr marL="0" indent="0">
              <a:buNone/>
            </a:pPr>
            <a:r>
              <a:rPr lang="en-CA" sz="2200" dirty="0"/>
              <a:t>    2</a:t>
            </a:r>
            <a:r>
              <a:rPr lang="en-CA" sz="2200" baseline="30000" dirty="0"/>
              <a:t>nd</a:t>
            </a:r>
            <a:r>
              <a:rPr lang="en-CA" sz="2200" dirty="0"/>
              <a:t>: Horizontal Reflection &amp; Compression by ½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868AD34-EB03-486F-9CFA-F7AE40785C64}"/>
              </a:ext>
            </a:extLst>
          </p:cNvPr>
          <p:cNvSpPr txBox="1">
            <a:spLocks/>
          </p:cNvSpPr>
          <p:nvPr/>
        </p:nvSpPr>
        <p:spPr bwMode="auto">
          <a:xfrm>
            <a:off x="1696720" y="5286586"/>
            <a:ext cx="830072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e) 1</a:t>
            </a:r>
            <a:r>
              <a:rPr lang="en-CA" sz="2200" baseline="30000" dirty="0"/>
              <a:t>st</a:t>
            </a:r>
            <a:r>
              <a:rPr lang="en-CA" sz="2200" dirty="0"/>
              <a:t>: Horizontal shift of 4 units right</a:t>
            </a:r>
          </a:p>
          <a:p>
            <a:pPr marL="0" indent="0">
              <a:buNone/>
            </a:pPr>
            <a:r>
              <a:rPr lang="en-CA" sz="2200" dirty="0"/>
              <a:t>    2</a:t>
            </a:r>
            <a:r>
              <a:rPr lang="en-CA" sz="2200" baseline="30000" dirty="0"/>
              <a:t>nd</a:t>
            </a:r>
            <a:r>
              <a:rPr lang="en-CA" sz="2200" dirty="0"/>
              <a:t>: Horizontal Reflection &amp; Compression by ½ </a:t>
            </a:r>
          </a:p>
        </p:txBody>
      </p:sp>
    </p:spTree>
    <p:extLst>
      <p:ext uri="{BB962C8B-B14F-4D97-AF65-F5344CB8AC3E}">
        <p14:creationId xmlns:p14="http://schemas.microsoft.com/office/powerpoint/2010/main" val="739979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05028-93D3-440D-8A03-35A84AC56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128" y="274639"/>
            <a:ext cx="9195787" cy="696884"/>
          </a:xfrm>
        </p:spPr>
        <p:txBody>
          <a:bodyPr>
            <a:noAutofit/>
          </a:bodyPr>
          <a:lstStyle/>
          <a:p>
            <a:r>
              <a:rPr lang="en-CA" sz="2200" dirty="0"/>
              <a:t>Given the circle, which graph represents the transformation shown in the equation?</a:t>
            </a: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E08BF1F2-FDFD-432A-BFC3-8CF42E8AEF3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46560" y="1023430"/>
            <a:ext cx="2698846" cy="2490498"/>
            <a:chOff x="183" y="1814"/>
            <a:chExt cx="2211" cy="2351"/>
          </a:xfrm>
        </p:grpSpPr>
        <p:sp>
          <p:nvSpPr>
            <p:cNvPr id="5" name="AutoShape 10">
              <a:extLst>
                <a:ext uri="{FF2B5EF4-FFF2-40B4-BE49-F238E27FC236}">
                  <a16:creationId xmlns:a16="http://schemas.microsoft.com/office/drawing/2014/main" id="{9A8FA984-154D-403A-8265-145E260F1CB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2">
              <a:extLst>
                <a:ext uri="{FF2B5EF4-FFF2-40B4-BE49-F238E27FC236}">
                  <a16:creationId xmlns:a16="http://schemas.microsoft.com/office/drawing/2014/main" id="{9953419D-2E44-4EBC-806E-17AE63428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Line 13">
              <a:extLst>
                <a:ext uri="{FF2B5EF4-FFF2-40B4-BE49-F238E27FC236}">
                  <a16:creationId xmlns:a16="http://schemas.microsoft.com/office/drawing/2014/main" id="{C2F8234E-6B46-491D-AECF-2960C5F581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4">
              <a:extLst>
                <a:ext uri="{FF2B5EF4-FFF2-40B4-BE49-F238E27FC236}">
                  <a16:creationId xmlns:a16="http://schemas.microsoft.com/office/drawing/2014/main" id="{C7C2BB7A-9EFF-4809-A231-8FF70687EA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5">
              <a:extLst>
                <a:ext uri="{FF2B5EF4-FFF2-40B4-BE49-F238E27FC236}">
                  <a16:creationId xmlns:a16="http://schemas.microsoft.com/office/drawing/2014/main" id="{61B0A87C-D2FF-43A8-A8E1-8221184E3C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6">
              <a:extLst>
                <a:ext uri="{FF2B5EF4-FFF2-40B4-BE49-F238E27FC236}">
                  <a16:creationId xmlns:a16="http://schemas.microsoft.com/office/drawing/2014/main" id="{38C21094-B9CC-4C39-8F22-EEDBF96ED6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7">
              <a:extLst>
                <a:ext uri="{FF2B5EF4-FFF2-40B4-BE49-F238E27FC236}">
                  <a16:creationId xmlns:a16="http://schemas.microsoft.com/office/drawing/2014/main" id="{CCEB7722-A635-42C4-813F-8FEBD0868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8">
              <a:extLst>
                <a:ext uri="{FF2B5EF4-FFF2-40B4-BE49-F238E27FC236}">
                  <a16:creationId xmlns:a16="http://schemas.microsoft.com/office/drawing/2014/main" id="{1E373F78-7D0C-495B-A01A-E719A2983A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9">
              <a:extLst>
                <a:ext uri="{FF2B5EF4-FFF2-40B4-BE49-F238E27FC236}">
                  <a16:creationId xmlns:a16="http://schemas.microsoft.com/office/drawing/2014/main" id="{597441A2-19DA-4B51-863A-3E643BC42A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">
              <a:extLst>
                <a:ext uri="{FF2B5EF4-FFF2-40B4-BE49-F238E27FC236}">
                  <a16:creationId xmlns:a16="http://schemas.microsoft.com/office/drawing/2014/main" id="{56CCC85E-8058-444C-AA74-FF8C342E37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1">
              <a:extLst>
                <a:ext uri="{FF2B5EF4-FFF2-40B4-BE49-F238E27FC236}">
                  <a16:creationId xmlns:a16="http://schemas.microsoft.com/office/drawing/2014/main" id="{285B0FFC-68EB-4B90-98CB-7CBED175A8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2">
              <a:extLst>
                <a:ext uri="{FF2B5EF4-FFF2-40B4-BE49-F238E27FC236}">
                  <a16:creationId xmlns:a16="http://schemas.microsoft.com/office/drawing/2014/main" id="{083EDA3E-7534-457E-9428-A8A5D268D0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3">
              <a:extLst>
                <a:ext uri="{FF2B5EF4-FFF2-40B4-BE49-F238E27FC236}">
                  <a16:creationId xmlns:a16="http://schemas.microsoft.com/office/drawing/2014/main" id="{12B8DE39-D26B-4198-99CB-20DBCB1F9F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4">
              <a:extLst>
                <a:ext uri="{FF2B5EF4-FFF2-40B4-BE49-F238E27FC236}">
                  <a16:creationId xmlns:a16="http://schemas.microsoft.com/office/drawing/2014/main" id="{8EFC61B4-46BC-44EA-AD98-09213A6877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5">
              <a:extLst>
                <a:ext uri="{FF2B5EF4-FFF2-40B4-BE49-F238E27FC236}">
                  <a16:creationId xmlns:a16="http://schemas.microsoft.com/office/drawing/2014/main" id="{C879386D-1F0E-4FBA-B007-58FAC75329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6">
              <a:extLst>
                <a:ext uri="{FF2B5EF4-FFF2-40B4-BE49-F238E27FC236}">
                  <a16:creationId xmlns:a16="http://schemas.microsoft.com/office/drawing/2014/main" id="{D3C6E39F-6C40-4AC4-B2B9-CF89217280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7">
              <a:extLst>
                <a:ext uri="{FF2B5EF4-FFF2-40B4-BE49-F238E27FC236}">
                  <a16:creationId xmlns:a16="http://schemas.microsoft.com/office/drawing/2014/main" id="{AC14334F-9373-4C39-8E7C-149E8307C1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8">
              <a:extLst>
                <a:ext uri="{FF2B5EF4-FFF2-40B4-BE49-F238E27FC236}">
                  <a16:creationId xmlns:a16="http://schemas.microsoft.com/office/drawing/2014/main" id="{52D844C1-BF62-4DDE-9DB8-720D8B4204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9">
              <a:extLst>
                <a:ext uri="{FF2B5EF4-FFF2-40B4-BE49-F238E27FC236}">
                  <a16:creationId xmlns:a16="http://schemas.microsoft.com/office/drawing/2014/main" id="{FB1CA250-DB5C-4FA1-837C-2C2D424212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30">
              <a:extLst>
                <a:ext uri="{FF2B5EF4-FFF2-40B4-BE49-F238E27FC236}">
                  <a16:creationId xmlns:a16="http://schemas.microsoft.com/office/drawing/2014/main" id="{9D7D97EB-D9F0-4055-87E2-CB089824D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31">
              <a:extLst>
                <a:ext uri="{FF2B5EF4-FFF2-40B4-BE49-F238E27FC236}">
                  <a16:creationId xmlns:a16="http://schemas.microsoft.com/office/drawing/2014/main" id="{98E0F16E-C88E-4983-AE50-48932B53E0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32">
              <a:extLst>
                <a:ext uri="{FF2B5EF4-FFF2-40B4-BE49-F238E27FC236}">
                  <a16:creationId xmlns:a16="http://schemas.microsoft.com/office/drawing/2014/main" id="{52359202-3817-41DE-BEA8-85B7A8FF4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33">
              <a:extLst>
                <a:ext uri="{FF2B5EF4-FFF2-40B4-BE49-F238E27FC236}">
                  <a16:creationId xmlns:a16="http://schemas.microsoft.com/office/drawing/2014/main" id="{2C51FA58-FDB6-46CA-AE59-46B1805043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4">
              <a:extLst>
                <a:ext uri="{FF2B5EF4-FFF2-40B4-BE49-F238E27FC236}">
                  <a16:creationId xmlns:a16="http://schemas.microsoft.com/office/drawing/2014/main" id="{10C80915-FE79-424A-8815-A8E68F03EA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5">
              <a:extLst>
                <a:ext uri="{FF2B5EF4-FFF2-40B4-BE49-F238E27FC236}">
                  <a16:creationId xmlns:a16="http://schemas.microsoft.com/office/drawing/2014/main" id="{17EDF152-1861-4E0F-A0FD-AB130848A9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6">
              <a:extLst>
                <a:ext uri="{FF2B5EF4-FFF2-40B4-BE49-F238E27FC236}">
                  <a16:creationId xmlns:a16="http://schemas.microsoft.com/office/drawing/2014/main" id="{1B80A87F-2E7F-461A-9BAB-8C90FC260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7">
              <a:extLst>
                <a:ext uri="{FF2B5EF4-FFF2-40B4-BE49-F238E27FC236}">
                  <a16:creationId xmlns:a16="http://schemas.microsoft.com/office/drawing/2014/main" id="{092D7B1B-63A6-43E0-82CA-C8EFDEE3B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8">
              <a:extLst>
                <a:ext uri="{FF2B5EF4-FFF2-40B4-BE49-F238E27FC236}">
                  <a16:creationId xmlns:a16="http://schemas.microsoft.com/office/drawing/2014/main" id="{80C6B5AB-22DC-47A1-B3C4-37FE3CFED6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9">
              <a:extLst>
                <a:ext uri="{FF2B5EF4-FFF2-40B4-BE49-F238E27FC236}">
                  <a16:creationId xmlns:a16="http://schemas.microsoft.com/office/drawing/2014/main" id="{50297173-EC95-4E66-B476-F57F6A172A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40">
              <a:extLst>
                <a:ext uri="{FF2B5EF4-FFF2-40B4-BE49-F238E27FC236}">
                  <a16:creationId xmlns:a16="http://schemas.microsoft.com/office/drawing/2014/main" id="{DDC0308B-6040-4383-A806-8974DEC69E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41">
              <a:extLst>
                <a:ext uri="{FF2B5EF4-FFF2-40B4-BE49-F238E27FC236}">
                  <a16:creationId xmlns:a16="http://schemas.microsoft.com/office/drawing/2014/main" id="{5EC56A6A-4538-465D-B12B-DDA5B0C2F6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42">
              <a:extLst>
                <a:ext uri="{FF2B5EF4-FFF2-40B4-BE49-F238E27FC236}">
                  <a16:creationId xmlns:a16="http://schemas.microsoft.com/office/drawing/2014/main" id="{57F332AC-DDCE-4AC9-B402-CE2AD65F4A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43">
              <a:extLst>
                <a:ext uri="{FF2B5EF4-FFF2-40B4-BE49-F238E27FC236}">
                  <a16:creationId xmlns:a16="http://schemas.microsoft.com/office/drawing/2014/main" id="{CB348CA8-F9E8-47BC-9144-9EE835537D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4">
              <a:extLst>
                <a:ext uri="{FF2B5EF4-FFF2-40B4-BE49-F238E27FC236}">
                  <a16:creationId xmlns:a16="http://schemas.microsoft.com/office/drawing/2014/main" id="{D534DE3E-5D6F-4FDA-87AD-2E05D3962B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5">
              <a:extLst>
                <a:ext uri="{FF2B5EF4-FFF2-40B4-BE49-F238E27FC236}">
                  <a16:creationId xmlns:a16="http://schemas.microsoft.com/office/drawing/2014/main" id="{4E81308D-43A3-4AFD-B65B-90927364E0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6">
              <a:extLst>
                <a:ext uri="{FF2B5EF4-FFF2-40B4-BE49-F238E27FC236}">
                  <a16:creationId xmlns:a16="http://schemas.microsoft.com/office/drawing/2014/main" id="{E25CEDD4-6403-4662-8F97-9128FCC504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7">
              <a:extLst>
                <a:ext uri="{FF2B5EF4-FFF2-40B4-BE49-F238E27FC236}">
                  <a16:creationId xmlns:a16="http://schemas.microsoft.com/office/drawing/2014/main" id="{7D781F87-6A96-4E7E-A172-8388F9C22C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8">
              <a:extLst>
                <a:ext uri="{FF2B5EF4-FFF2-40B4-BE49-F238E27FC236}">
                  <a16:creationId xmlns:a16="http://schemas.microsoft.com/office/drawing/2014/main" id="{686B6690-9FA8-49F6-A106-85D7F32535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Rectangle 49">
              <a:extLst>
                <a:ext uri="{FF2B5EF4-FFF2-40B4-BE49-F238E27FC236}">
                  <a16:creationId xmlns:a16="http://schemas.microsoft.com/office/drawing/2014/main" id="{34A1C224-75F5-4742-AB04-F4AB278400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4" name="Freeform 50">
              <a:extLst>
                <a:ext uri="{FF2B5EF4-FFF2-40B4-BE49-F238E27FC236}">
                  <a16:creationId xmlns:a16="http://schemas.microsoft.com/office/drawing/2014/main" id="{95C26A6B-2EC9-4B43-BB25-1C9F5F33B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51">
              <a:extLst>
                <a:ext uri="{FF2B5EF4-FFF2-40B4-BE49-F238E27FC236}">
                  <a16:creationId xmlns:a16="http://schemas.microsoft.com/office/drawing/2014/main" id="{EB6884D6-84F1-4FE6-B044-DE9ED3B6D2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52">
              <a:extLst>
                <a:ext uri="{FF2B5EF4-FFF2-40B4-BE49-F238E27FC236}">
                  <a16:creationId xmlns:a16="http://schemas.microsoft.com/office/drawing/2014/main" id="{C6079C90-C806-4E99-85C0-E953ED4AEE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53">
              <a:extLst>
                <a:ext uri="{FF2B5EF4-FFF2-40B4-BE49-F238E27FC236}">
                  <a16:creationId xmlns:a16="http://schemas.microsoft.com/office/drawing/2014/main" id="{7AF48BEE-8D29-4214-A97A-2685B53520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4">
              <a:extLst>
                <a:ext uri="{FF2B5EF4-FFF2-40B4-BE49-F238E27FC236}">
                  <a16:creationId xmlns:a16="http://schemas.microsoft.com/office/drawing/2014/main" id="{8FAA1990-552D-4A67-8504-DE51B897AC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Rectangle 55">
              <a:extLst>
                <a:ext uri="{FF2B5EF4-FFF2-40B4-BE49-F238E27FC236}">
                  <a16:creationId xmlns:a16="http://schemas.microsoft.com/office/drawing/2014/main" id="{21AC9168-8DE2-4D40-B240-62ACDC85F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0" name="Freeform 56">
              <a:extLst>
                <a:ext uri="{FF2B5EF4-FFF2-40B4-BE49-F238E27FC236}">
                  <a16:creationId xmlns:a16="http://schemas.microsoft.com/office/drawing/2014/main" id="{F93D6B20-834F-4DAA-B5C6-6E86F9C5BB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57">
              <a:extLst>
                <a:ext uri="{FF2B5EF4-FFF2-40B4-BE49-F238E27FC236}">
                  <a16:creationId xmlns:a16="http://schemas.microsoft.com/office/drawing/2014/main" id="{2F755C97-A90E-4112-A597-0D6BEB186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8">
              <a:extLst>
                <a:ext uri="{FF2B5EF4-FFF2-40B4-BE49-F238E27FC236}">
                  <a16:creationId xmlns:a16="http://schemas.microsoft.com/office/drawing/2014/main" id="{F02BAFC3-BFF4-478C-800F-FAA5A6F2B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5DED5A2B-25EC-40E8-8CD6-F0A229B82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54" name="Line 60">
              <a:extLst>
                <a:ext uri="{FF2B5EF4-FFF2-40B4-BE49-F238E27FC236}">
                  <a16:creationId xmlns:a16="http://schemas.microsoft.com/office/drawing/2014/main" id="{0F557FAB-6082-4A98-8375-B935BC8ABF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Rectangle 61">
              <a:extLst>
                <a:ext uri="{FF2B5EF4-FFF2-40B4-BE49-F238E27FC236}">
                  <a16:creationId xmlns:a16="http://schemas.microsoft.com/office/drawing/2014/main" id="{3CE3A210-3351-4AAC-8F6F-A749A9A56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56" name="Line 62">
              <a:extLst>
                <a:ext uri="{FF2B5EF4-FFF2-40B4-BE49-F238E27FC236}">
                  <a16:creationId xmlns:a16="http://schemas.microsoft.com/office/drawing/2014/main" id="{00E7B5C8-AE4C-494A-9063-F07D16DB84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63">
              <a:extLst>
                <a:ext uri="{FF2B5EF4-FFF2-40B4-BE49-F238E27FC236}">
                  <a16:creationId xmlns:a16="http://schemas.microsoft.com/office/drawing/2014/main" id="{D8C0428D-3176-474C-8CCE-55327A580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58" name="Line 64">
              <a:extLst>
                <a:ext uri="{FF2B5EF4-FFF2-40B4-BE49-F238E27FC236}">
                  <a16:creationId xmlns:a16="http://schemas.microsoft.com/office/drawing/2014/main" id="{594D961D-D3C8-4D99-9D18-F4BBF2653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65">
              <a:extLst>
                <a:ext uri="{FF2B5EF4-FFF2-40B4-BE49-F238E27FC236}">
                  <a16:creationId xmlns:a16="http://schemas.microsoft.com/office/drawing/2014/main" id="{D96D167C-E596-4EA6-BEC1-176A0C14D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0" name="Rectangle 66">
              <a:extLst>
                <a:ext uri="{FF2B5EF4-FFF2-40B4-BE49-F238E27FC236}">
                  <a16:creationId xmlns:a16="http://schemas.microsoft.com/office/drawing/2014/main" id="{2F4AD37B-8521-4DB6-8B08-714C6813D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1" name="Line 67">
              <a:extLst>
                <a:ext uri="{FF2B5EF4-FFF2-40B4-BE49-F238E27FC236}">
                  <a16:creationId xmlns:a16="http://schemas.microsoft.com/office/drawing/2014/main" id="{BD9ACEA3-1555-450B-A278-CA2494E1E0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68">
              <a:extLst>
                <a:ext uri="{FF2B5EF4-FFF2-40B4-BE49-F238E27FC236}">
                  <a16:creationId xmlns:a16="http://schemas.microsoft.com/office/drawing/2014/main" id="{BF4777A0-6DDE-432F-BCC0-293AD674E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3" name="Line 69">
              <a:extLst>
                <a:ext uri="{FF2B5EF4-FFF2-40B4-BE49-F238E27FC236}">
                  <a16:creationId xmlns:a16="http://schemas.microsoft.com/office/drawing/2014/main" id="{E6F76946-CFED-4F0C-892B-2FFBB4BA12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70">
              <a:extLst>
                <a:ext uri="{FF2B5EF4-FFF2-40B4-BE49-F238E27FC236}">
                  <a16:creationId xmlns:a16="http://schemas.microsoft.com/office/drawing/2014/main" id="{BB912AAC-A178-4E7A-A4CF-C18BFC396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5" name="Line 71">
              <a:extLst>
                <a:ext uri="{FF2B5EF4-FFF2-40B4-BE49-F238E27FC236}">
                  <a16:creationId xmlns:a16="http://schemas.microsoft.com/office/drawing/2014/main" id="{C4BF8D1B-3076-471B-BE2C-29D4E0DD41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72">
              <a:extLst>
                <a:ext uri="{FF2B5EF4-FFF2-40B4-BE49-F238E27FC236}">
                  <a16:creationId xmlns:a16="http://schemas.microsoft.com/office/drawing/2014/main" id="{A8D15DFF-5085-4EC9-B7E4-F78B49D07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7" name="Line 73">
              <a:extLst>
                <a:ext uri="{FF2B5EF4-FFF2-40B4-BE49-F238E27FC236}">
                  <a16:creationId xmlns:a16="http://schemas.microsoft.com/office/drawing/2014/main" id="{DEA3F2CC-92F7-43F8-82CC-4A92E403C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74">
              <a:extLst>
                <a:ext uri="{FF2B5EF4-FFF2-40B4-BE49-F238E27FC236}">
                  <a16:creationId xmlns:a16="http://schemas.microsoft.com/office/drawing/2014/main" id="{A3B15BF7-C731-4CA9-974F-68CDEAC84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69" name="Rectangle 75">
              <a:extLst>
                <a:ext uri="{FF2B5EF4-FFF2-40B4-BE49-F238E27FC236}">
                  <a16:creationId xmlns:a16="http://schemas.microsoft.com/office/drawing/2014/main" id="{B91D0F66-93AA-4858-901D-0902D71AB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70" name="Line 76">
              <a:extLst>
                <a:ext uri="{FF2B5EF4-FFF2-40B4-BE49-F238E27FC236}">
                  <a16:creationId xmlns:a16="http://schemas.microsoft.com/office/drawing/2014/main" id="{08B0462A-5AE3-42B6-AB62-3625A629ED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77">
              <a:extLst>
                <a:ext uri="{FF2B5EF4-FFF2-40B4-BE49-F238E27FC236}">
                  <a16:creationId xmlns:a16="http://schemas.microsoft.com/office/drawing/2014/main" id="{366A8CCC-A6B6-43BD-A259-E249C53440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72" name="Line 78">
              <a:extLst>
                <a:ext uri="{FF2B5EF4-FFF2-40B4-BE49-F238E27FC236}">
                  <a16:creationId xmlns:a16="http://schemas.microsoft.com/office/drawing/2014/main" id="{093E28FF-7C87-427D-96B2-A81805E7D5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79">
              <a:extLst>
                <a:ext uri="{FF2B5EF4-FFF2-40B4-BE49-F238E27FC236}">
                  <a16:creationId xmlns:a16="http://schemas.microsoft.com/office/drawing/2014/main" id="{DB5DD344-1EA3-4AEF-8E7A-7EA8C7F120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4" name="Line 80">
              <a:extLst>
                <a:ext uri="{FF2B5EF4-FFF2-40B4-BE49-F238E27FC236}">
                  <a16:creationId xmlns:a16="http://schemas.microsoft.com/office/drawing/2014/main" id="{31BB202E-6D56-42CC-BCD2-8DDC8CF9D9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81">
              <a:extLst>
                <a:ext uri="{FF2B5EF4-FFF2-40B4-BE49-F238E27FC236}">
                  <a16:creationId xmlns:a16="http://schemas.microsoft.com/office/drawing/2014/main" id="{49805D1A-017D-4AEF-A133-396FB8386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6" name="Line 82">
              <a:extLst>
                <a:ext uri="{FF2B5EF4-FFF2-40B4-BE49-F238E27FC236}">
                  <a16:creationId xmlns:a16="http://schemas.microsoft.com/office/drawing/2014/main" id="{EBBAD58D-A580-48CF-953A-6030A3CB9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83">
              <a:extLst>
                <a:ext uri="{FF2B5EF4-FFF2-40B4-BE49-F238E27FC236}">
                  <a16:creationId xmlns:a16="http://schemas.microsoft.com/office/drawing/2014/main" id="{151E2FC9-0686-43FC-84A7-07B395EE0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8" name="Line 84">
              <a:extLst>
                <a:ext uri="{FF2B5EF4-FFF2-40B4-BE49-F238E27FC236}">
                  <a16:creationId xmlns:a16="http://schemas.microsoft.com/office/drawing/2014/main" id="{DD036E6A-3255-4C7B-8CF9-619EF4B065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85">
              <a:extLst>
                <a:ext uri="{FF2B5EF4-FFF2-40B4-BE49-F238E27FC236}">
                  <a16:creationId xmlns:a16="http://schemas.microsoft.com/office/drawing/2014/main" id="{88448D85-B795-4A93-AAE0-9EDBFB010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0" name="Line 86">
              <a:extLst>
                <a:ext uri="{FF2B5EF4-FFF2-40B4-BE49-F238E27FC236}">
                  <a16:creationId xmlns:a16="http://schemas.microsoft.com/office/drawing/2014/main" id="{F6BD9368-45D4-4309-997E-DDBE7A3654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87">
              <a:extLst>
                <a:ext uri="{FF2B5EF4-FFF2-40B4-BE49-F238E27FC236}">
                  <a16:creationId xmlns:a16="http://schemas.microsoft.com/office/drawing/2014/main" id="{F8367115-ABA6-4404-9A77-438D1A6F35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2" name="Line 88">
              <a:extLst>
                <a:ext uri="{FF2B5EF4-FFF2-40B4-BE49-F238E27FC236}">
                  <a16:creationId xmlns:a16="http://schemas.microsoft.com/office/drawing/2014/main" id="{95BCB64C-2423-4FD9-85B5-5B1610BD64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9">
              <a:extLst>
                <a:ext uri="{FF2B5EF4-FFF2-40B4-BE49-F238E27FC236}">
                  <a16:creationId xmlns:a16="http://schemas.microsoft.com/office/drawing/2014/main" id="{8C923615-4585-4446-AB68-E740BA56D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4" name="Line 90">
              <a:extLst>
                <a:ext uri="{FF2B5EF4-FFF2-40B4-BE49-F238E27FC236}">
                  <a16:creationId xmlns:a16="http://schemas.microsoft.com/office/drawing/2014/main" id="{89894A25-05C2-4012-B170-7DB028C8EC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Freeform 91">
              <a:extLst>
                <a:ext uri="{FF2B5EF4-FFF2-40B4-BE49-F238E27FC236}">
                  <a16:creationId xmlns:a16="http://schemas.microsoft.com/office/drawing/2014/main" id="{8806500C-A99E-4B2F-A86B-0B8A1E5D2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94">
              <a:extLst>
                <a:ext uri="{FF2B5EF4-FFF2-40B4-BE49-F238E27FC236}">
                  <a16:creationId xmlns:a16="http://schemas.microsoft.com/office/drawing/2014/main" id="{932FBBB2-1EE0-4DCD-9B81-041710FBB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7" name="Oval 86">
            <a:extLst>
              <a:ext uri="{FF2B5EF4-FFF2-40B4-BE49-F238E27FC236}">
                <a16:creationId xmlns:a16="http://schemas.microsoft.com/office/drawing/2014/main" id="{11FB0C79-B5FC-4857-BC94-03900D8AB65F}"/>
              </a:ext>
            </a:extLst>
          </p:cNvPr>
          <p:cNvSpPr/>
          <p:nvPr/>
        </p:nvSpPr>
        <p:spPr>
          <a:xfrm>
            <a:off x="1688211" y="1046736"/>
            <a:ext cx="1070505" cy="97035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E9955A19-81C6-4143-9855-FFC94300A5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552173"/>
              </p:ext>
            </p:extLst>
          </p:nvPr>
        </p:nvGraphicFramePr>
        <p:xfrm>
          <a:off x="5392219" y="628129"/>
          <a:ext cx="3872314" cy="605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25400" imgH="253800" progId="Equation.DSMT4">
                  <p:embed/>
                </p:oleObj>
              </mc:Choice>
              <mc:Fallback>
                <p:oleObj name="Equation" r:id="rId3" imgW="1625400" imgH="253800" progId="Equation.DSMT4">
                  <p:embed/>
                  <p:pic>
                    <p:nvPicPr>
                      <p:cNvPr id="88" name="Object 87">
                        <a:extLst>
                          <a:ext uri="{FF2B5EF4-FFF2-40B4-BE49-F238E27FC236}">
                            <a16:creationId xmlns:a16="http://schemas.microsoft.com/office/drawing/2014/main" id="{E9955A19-81C6-4143-9855-FFC94300A5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2219" y="628129"/>
                        <a:ext cx="3872314" cy="605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9" name="Group 11">
            <a:extLst>
              <a:ext uri="{FF2B5EF4-FFF2-40B4-BE49-F238E27FC236}">
                <a16:creationId xmlns:a16="http://schemas.microsoft.com/office/drawing/2014/main" id="{E0288A4B-5DC4-421F-8161-40D9C9730EE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08788" y="1373464"/>
            <a:ext cx="2698846" cy="2490498"/>
            <a:chOff x="183" y="1814"/>
            <a:chExt cx="2211" cy="2351"/>
          </a:xfrm>
        </p:grpSpPr>
        <p:sp>
          <p:nvSpPr>
            <p:cNvPr id="90" name="AutoShape 10">
              <a:extLst>
                <a:ext uri="{FF2B5EF4-FFF2-40B4-BE49-F238E27FC236}">
                  <a16:creationId xmlns:a16="http://schemas.microsoft.com/office/drawing/2014/main" id="{B70A0E67-F319-4707-AE02-5535E95FD11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12">
              <a:extLst>
                <a:ext uri="{FF2B5EF4-FFF2-40B4-BE49-F238E27FC236}">
                  <a16:creationId xmlns:a16="http://schemas.microsoft.com/office/drawing/2014/main" id="{9EE8F056-01DA-4533-A501-FB1F1A2E4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Line 13">
              <a:extLst>
                <a:ext uri="{FF2B5EF4-FFF2-40B4-BE49-F238E27FC236}">
                  <a16:creationId xmlns:a16="http://schemas.microsoft.com/office/drawing/2014/main" id="{B33FAAB1-81D3-4B9C-8BA1-14CDE1E3F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Line 14">
              <a:extLst>
                <a:ext uri="{FF2B5EF4-FFF2-40B4-BE49-F238E27FC236}">
                  <a16:creationId xmlns:a16="http://schemas.microsoft.com/office/drawing/2014/main" id="{248019B2-CD3F-448C-A4B6-8C212BABCB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Line 15">
              <a:extLst>
                <a:ext uri="{FF2B5EF4-FFF2-40B4-BE49-F238E27FC236}">
                  <a16:creationId xmlns:a16="http://schemas.microsoft.com/office/drawing/2014/main" id="{A202B7A3-0097-4970-8C47-AA1B2D2307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Line 16">
              <a:extLst>
                <a:ext uri="{FF2B5EF4-FFF2-40B4-BE49-F238E27FC236}">
                  <a16:creationId xmlns:a16="http://schemas.microsoft.com/office/drawing/2014/main" id="{523CCD3C-ABDC-4D00-96BB-6439710413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Line 17">
              <a:extLst>
                <a:ext uri="{FF2B5EF4-FFF2-40B4-BE49-F238E27FC236}">
                  <a16:creationId xmlns:a16="http://schemas.microsoft.com/office/drawing/2014/main" id="{9C23F01F-304B-4D61-884B-134F9CE745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Line 18">
              <a:extLst>
                <a:ext uri="{FF2B5EF4-FFF2-40B4-BE49-F238E27FC236}">
                  <a16:creationId xmlns:a16="http://schemas.microsoft.com/office/drawing/2014/main" id="{CC8C3CBB-7C55-4D39-AA32-F4CDB601FA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Line 19">
              <a:extLst>
                <a:ext uri="{FF2B5EF4-FFF2-40B4-BE49-F238E27FC236}">
                  <a16:creationId xmlns:a16="http://schemas.microsoft.com/office/drawing/2014/main" id="{54E70D7D-8942-48D9-9E2E-8360068D2F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Line 20">
              <a:extLst>
                <a:ext uri="{FF2B5EF4-FFF2-40B4-BE49-F238E27FC236}">
                  <a16:creationId xmlns:a16="http://schemas.microsoft.com/office/drawing/2014/main" id="{30AAC116-3A6D-49D5-A02A-8326ADC02F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Line 21">
              <a:extLst>
                <a:ext uri="{FF2B5EF4-FFF2-40B4-BE49-F238E27FC236}">
                  <a16:creationId xmlns:a16="http://schemas.microsoft.com/office/drawing/2014/main" id="{3B83AABC-88E6-4354-88C7-8B5B82C4FB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Line 22">
              <a:extLst>
                <a:ext uri="{FF2B5EF4-FFF2-40B4-BE49-F238E27FC236}">
                  <a16:creationId xmlns:a16="http://schemas.microsoft.com/office/drawing/2014/main" id="{5CDCA430-BBCB-4D5C-9301-5F1E1BC27A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Line 23">
              <a:extLst>
                <a:ext uri="{FF2B5EF4-FFF2-40B4-BE49-F238E27FC236}">
                  <a16:creationId xmlns:a16="http://schemas.microsoft.com/office/drawing/2014/main" id="{6B947663-2640-4133-95F4-B1D85A3DCF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Line 24">
              <a:extLst>
                <a:ext uri="{FF2B5EF4-FFF2-40B4-BE49-F238E27FC236}">
                  <a16:creationId xmlns:a16="http://schemas.microsoft.com/office/drawing/2014/main" id="{41C0C68A-CB19-47BB-BB84-A91ADF5DE7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Line 25">
              <a:extLst>
                <a:ext uri="{FF2B5EF4-FFF2-40B4-BE49-F238E27FC236}">
                  <a16:creationId xmlns:a16="http://schemas.microsoft.com/office/drawing/2014/main" id="{B58CD053-E08F-4A15-8205-D7A043E5AF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Line 26">
              <a:extLst>
                <a:ext uri="{FF2B5EF4-FFF2-40B4-BE49-F238E27FC236}">
                  <a16:creationId xmlns:a16="http://schemas.microsoft.com/office/drawing/2014/main" id="{860CAE7B-824A-446B-A359-C9C2C24560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Line 27">
              <a:extLst>
                <a:ext uri="{FF2B5EF4-FFF2-40B4-BE49-F238E27FC236}">
                  <a16:creationId xmlns:a16="http://schemas.microsoft.com/office/drawing/2014/main" id="{3FB76083-3D30-48B3-9D69-9EF9F0EA87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28">
              <a:extLst>
                <a:ext uri="{FF2B5EF4-FFF2-40B4-BE49-F238E27FC236}">
                  <a16:creationId xmlns:a16="http://schemas.microsoft.com/office/drawing/2014/main" id="{FE79C22E-9A55-4119-AB60-418A9D2725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29">
              <a:extLst>
                <a:ext uri="{FF2B5EF4-FFF2-40B4-BE49-F238E27FC236}">
                  <a16:creationId xmlns:a16="http://schemas.microsoft.com/office/drawing/2014/main" id="{90843C94-B3DF-4D4B-ACDC-67C3C025BB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Line 30">
              <a:extLst>
                <a:ext uri="{FF2B5EF4-FFF2-40B4-BE49-F238E27FC236}">
                  <a16:creationId xmlns:a16="http://schemas.microsoft.com/office/drawing/2014/main" id="{1EA94C2F-968C-4DBF-BB6E-A1F1CB2202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31">
              <a:extLst>
                <a:ext uri="{FF2B5EF4-FFF2-40B4-BE49-F238E27FC236}">
                  <a16:creationId xmlns:a16="http://schemas.microsoft.com/office/drawing/2014/main" id="{A198A371-F866-40CA-ABCA-6F0807439B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32">
              <a:extLst>
                <a:ext uri="{FF2B5EF4-FFF2-40B4-BE49-F238E27FC236}">
                  <a16:creationId xmlns:a16="http://schemas.microsoft.com/office/drawing/2014/main" id="{62AC14A6-A879-4766-B6BF-7133ECBCD5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33">
              <a:extLst>
                <a:ext uri="{FF2B5EF4-FFF2-40B4-BE49-F238E27FC236}">
                  <a16:creationId xmlns:a16="http://schemas.microsoft.com/office/drawing/2014/main" id="{0F929D53-6A52-4D72-9B5D-C6614BEFA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34">
              <a:extLst>
                <a:ext uri="{FF2B5EF4-FFF2-40B4-BE49-F238E27FC236}">
                  <a16:creationId xmlns:a16="http://schemas.microsoft.com/office/drawing/2014/main" id="{7C73200A-664E-4A60-917E-F750F94DD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35">
              <a:extLst>
                <a:ext uri="{FF2B5EF4-FFF2-40B4-BE49-F238E27FC236}">
                  <a16:creationId xmlns:a16="http://schemas.microsoft.com/office/drawing/2014/main" id="{1490CB52-41F9-40BB-9656-E1E380B8C9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36">
              <a:extLst>
                <a:ext uri="{FF2B5EF4-FFF2-40B4-BE49-F238E27FC236}">
                  <a16:creationId xmlns:a16="http://schemas.microsoft.com/office/drawing/2014/main" id="{12036EB4-DC69-411F-A45B-506388F486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37">
              <a:extLst>
                <a:ext uri="{FF2B5EF4-FFF2-40B4-BE49-F238E27FC236}">
                  <a16:creationId xmlns:a16="http://schemas.microsoft.com/office/drawing/2014/main" id="{8964BE60-FA9E-4AE5-A474-2B1832890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38">
              <a:extLst>
                <a:ext uri="{FF2B5EF4-FFF2-40B4-BE49-F238E27FC236}">
                  <a16:creationId xmlns:a16="http://schemas.microsoft.com/office/drawing/2014/main" id="{A2252DC0-16A7-4F9B-A608-9A9FECEC80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39">
              <a:extLst>
                <a:ext uri="{FF2B5EF4-FFF2-40B4-BE49-F238E27FC236}">
                  <a16:creationId xmlns:a16="http://schemas.microsoft.com/office/drawing/2014/main" id="{653750A7-1CA2-4A12-8B62-CA6E1968AA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40">
              <a:extLst>
                <a:ext uri="{FF2B5EF4-FFF2-40B4-BE49-F238E27FC236}">
                  <a16:creationId xmlns:a16="http://schemas.microsoft.com/office/drawing/2014/main" id="{7CA89CB2-811D-4E11-B4AD-B273AA6B1E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41">
              <a:extLst>
                <a:ext uri="{FF2B5EF4-FFF2-40B4-BE49-F238E27FC236}">
                  <a16:creationId xmlns:a16="http://schemas.microsoft.com/office/drawing/2014/main" id="{E99CA0EE-8D2F-4391-A1DF-4C46F046C3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42">
              <a:extLst>
                <a:ext uri="{FF2B5EF4-FFF2-40B4-BE49-F238E27FC236}">
                  <a16:creationId xmlns:a16="http://schemas.microsoft.com/office/drawing/2014/main" id="{FA8B507C-E952-4A9E-8B8B-AADA4EB7F0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43">
              <a:extLst>
                <a:ext uri="{FF2B5EF4-FFF2-40B4-BE49-F238E27FC236}">
                  <a16:creationId xmlns:a16="http://schemas.microsoft.com/office/drawing/2014/main" id="{92C9DBF0-F44F-4A68-A7EA-95F9CBACD4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44">
              <a:extLst>
                <a:ext uri="{FF2B5EF4-FFF2-40B4-BE49-F238E27FC236}">
                  <a16:creationId xmlns:a16="http://schemas.microsoft.com/office/drawing/2014/main" id="{233A8027-C57A-424E-88D6-8ED166CFDF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45">
              <a:extLst>
                <a:ext uri="{FF2B5EF4-FFF2-40B4-BE49-F238E27FC236}">
                  <a16:creationId xmlns:a16="http://schemas.microsoft.com/office/drawing/2014/main" id="{2D53A496-E80A-49DA-8015-A9169E385A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46">
              <a:extLst>
                <a:ext uri="{FF2B5EF4-FFF2-40B4-BE49-F238E27FC236}">
                  <a16:creationId xmlns:a16="http://schemas.microsoft.com/office/drawing/2014/main" id="{FFACBB3D-1365-4058-990F-7482A0AF0D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47">
              <a:extLst>
                <a:ext uri="{FF2B5EF4-FFF2-40B4-BE49-F238E27FC236}">
                  <a16:creationId xmlns:a16="http://schemas.microsoft.com/office/drawing/2014/main" id="{B857454A-1952-44B4-BC68-8E57BE3E3F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48">
              <a:extLst>
                <a:ext uri="{FF2B5EF4-FFF2-40B4-BE49-F238E27FC236}">
                  <a16:creationId xmlns:a16="http://schemas.microsoft.com/office/drawing/2014/main" id="{2BFE9723-9AE0-4249-81AA-5323F6BACC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Rectangle 49">
              <a:extLst>
                <a:ext uri="{FF2B5EF4-FFF2-40B4-BE49-F238E27FC236}">
                  <a16:creationId xmlns:a16="http://schemas.microsoft.com/office/drawing/2014/main" id="{39967272-0E1E-4DB5-AC0E-9C207FD67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29" name="Freeform 50">
              <a:extLst>
                <a:ext uri="{FF2B5EF4-FFF2-40B4-BE49-F238E27FC236}">
                  <a16:creationId xmlns:a16="http://schemas.microsoft.com/office/drawing/2014/main" id="{DEBC32BC-B148-4AEF-8313-9163FC85A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51">
              <a:extLst>
                <a:ext uri="{FF2B5EF4-FFF2-40B4-BE49-F238E27FC236}">
                  <a16:creationId xmlns:a16="http://schemas.microsoft.com/office/drawing/2014/main" id="{A09A6D70-766F-400C-8735-AA31862357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52">
              <a:extLst>
                <a:ext uri="{FF2B5EF4-FFF2-40B4-BE49-F238E27FC236}">
                  <a16:creationId xmlns:a16="http://schemas.microsoft.com/office/drawing/2014/main" id="{41B4F702-7150-4641-9298-C199C49461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53">
              <a:extLst>
                <a:ext uri="{FF2B5EF4-FFF2-40B4-BE49-F238E27FC236}">
                  <a16:creationId xmlns:a16="http://schemas.microsoft.com/office/drawing/2014/main" id="{AB96B43B-A75B-4BFC-ABB9-D851F04C02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54">
              <a:extLst>
                <a:ext uri="{FF2B5EF4-FFF2-40B4-BE49-F238E27FC236}">
                  <a16:creationId xmlns:a16="http://schemas.microsoft.com/office/drawing/2014/main" id="{A062E4D5-4F6D-4E3D-A465-B83FE9B911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Rectangle 55">
              <a:extLst>
                <a:ext uri="{FF2B5EF4-FFF2-40B4-BE49-F238E27FC236}">
                  <a16:creationId xmlns:a16="http://schemas.microsoft.com/office/drawing/2014/main" id="{27DA2C0A-12C4-4F5E-A689-86EED304B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35" name="Freeform 56">
              <a:extLst>
                <a:ext uri="{FF2B5EF4-FFF2-40B4-BE49-F238E27FC236}">
                  <a16:creationId xmlns:a16="http://schemas.microsoft.com/office/drawing/2014/main" id="{74800728-D0D3-4385-851D-95C7EB86A4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Rectangle 57">
              <a:extLst>
                <a:ext uri="{FF2B5EF4-FFF2-40B4-BE49-F238E27FC236}">
                  <a16:creationId xmlns:a16="http://schemas.microsoft.com/office/drawing/2014/main" id="{5319B837-3225-4D82-86FA-0D1774B39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58">
              <a:extLst>
                <a:ext uri="{FF2B5EF4-FFF2-40B4-BE49-F238E27FC236}">
                  <a16:creationId xmlns:a16="http://schemas.microsoft.com/office/drawing/2014/main" id="{1B6CBC5B-A474-4BFD-B542-689E3A26B4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Rectangle 59">
              <a:extLst>
                <a:ext uri="{FF2B5EF4-FFF2-40B4-BE49-F238E27FC236}">
                  <a16:creationId xmlns:a16="http://schemas.microsoft.com/office/drawing/2014/main" id="{A185999D-A38A-4EB7-BF80-AFEE48371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39" name="Line 60">
              <a:extLst>
                <a:ext uri="{FF2B5EF4-FFF2-40B4-BE49-F238E27FC236}">
                  <a16:creationId xmlns:a16="http://schemas.microsoft.com/office/drawing/2014/main" id="{0456E0E2-013C-4B98-9B61-AEEA71057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Rectangle 61">
              <a:extLst>
                <a:ext uri="{FF2B5EF4-FFF2-40B4-BE49-F238E27FC236}">
                  <a16:creationId xmlns:a16="http://schemas.microsoft.com/office/drawing/2014/main" id="{BCB271FE-0FB1-4740-AA9E-D9EA92B23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41" name="Line 62">
              <a:extLst>
                <a:ext uri="{FF2B5EF4-FFF2-40B4-BE49-F238E27FC236}">
                  <a16:creationId xmlns:a16="http://schemas.microsoft.com/office/drawing/2014/main" id="{26C8771F-7B5F-4264-8387-844135700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Rectangle 63">
              <a:extLst>
                <a:ext uri="{FF2B5EF4-FFF2-40B4-BE49-F238E27FC236}">
                  <a16:creationId xmlns:a16="http://schemas.microsoft.com/office/drawing/2014/main" id="{1B61B17F-860D-40A1-BB93-A3F9F5B46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43" name="Line 64">
              <a:extLst>
                <a:ext uri="{FF2B5EF4-FFF2-40B4-BE49-F238E27FC236}">
                  <a16:creationId xmlns:a16="http://schemas.microsoft.com/office/drawing/2014/main" id="{2AE4BD59-9F35-4467-B0A1-79AF83F7F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Rectangle 65">
              <a:extLst>
                <a:ext uri="{FF2B5EF4-FFF2-40B4-BE49-F238E27FC236}">
                  <a16:creationId xmlns:a16="http://schemas.microsoft.com/office/drawing/2014/main" id="{17EA5D2E-9CDD-4DC8-AD19-4C563D1EE2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45" name="Rectangle 66">
              <a:extLst>
                <a:ext uri="{FF2B5EF4-FFF2-40B4-BE49-F238E27FC236}">
                  <a16:creationId xmlns:a16="http://schemas.microsoft.com/office/drawing/2014/main" id="{D09B194B-F3F6-4424-89DA-37CDCF18E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46" name="Line 67">
              <a:extLst>
                <a:ext uri="{FF2B5EF4-FFF2-40B4-BE49-F238E27FC236}">
                  <a16:creationId xmlns:a16="http://schemas.microsoft.com/office/drawing/2014/main" id="{08C6C040-A688-41E0-B1CC-9C2943047F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Rectangle 68">
              <a:extLst>
                <a:ext uri="{FF2B5EF4-FFF2-40B4-BE49-F238E27FC236}">
                  <a16:creationId xmlns:a16="http://schemas.microsoft.com/office/drawing/2014/main" id="{C30022B8-91B6-4482-94A4-53A9AF7E86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48" name="Line 69">
              <a:extLst>
                <a:ext uri="{FF2B5EF4-FFF2-40B4-BE49-F238E27FC236}">
                  <a16:creationId xmlns:a16="http://schemas.microsoft.com/office/drawing/2014/main" id="{F64AD07B-A99F-4A01-AB50-91C4384C18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Rectangle 70">
              <a:extLst>
                <a:ext uri="{FF2B5EF4-FFF2-40B4-BE49-F238E27FC236}">
                  <a16:creationId xmlns:a16="http://schemas.microsoft.com/office/drawing/2014/main" id="{F59DCA4B-1DAD-4758-9757-2DB4A00D0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50" name="Line 71">
              <a:extLst>
                <a:ext uri="{FF2B5EF4-FFF2-40B4-BE49-F238E27FC236}">
                  <a16:creationId xmlns:a16="http://schemas.microsoft.com/office/drawing/2014/main" id="{FF7426FC-52E2-4F23-BDD3-9278DCB909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Rectangle 72">
              <a:extLst>
                <a:ext uri="{FF2B5EF4-FFF2-40B4-BE49-F238E27FC236}">
                  <a16:creationId xmlns:a16="http://schemas.microsoft.com/office/drawing/2014/main" id="{8D867C32-850C-42AF-9FA8-732E5C7F5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52" name="Line 73">
              <a:extLst>
                <a:ext uri="{FF2B5EF4-FFF2-40B4-BE49-F238E27FC236}">
                  <a16:creationId xmlns:a16="http://schemas.microsoft.com/office/drawing/2014/main" id="{A3FDA60F-800F-4246-A242-08CE75470E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Rectangle 74">
              <a:extLst>
                <a:ext uri="{FF2B5EF4-FFF2-40B4-BE49-F238E27FC236}">
                  <a16:creationId xmlns:a16="http://schemas.microsoft.com/office/drawing/2014/main" id="{88291C46-826D-4CAA-A71D-D1AEF0EE4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54" name="Rectangle 75">
              <a:extLst>
                <a:ext uri="{FF2B5EF4-FFF2-40B4-BE49-F238E27FC236}">
                  <a16:creationId xmlns:a16="http://schemas.microsoft.com/office/drawing/2014/main" id="{842E72AC-7A94-479B-8AD8-EFEE8246ED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55" name="Line 76">
              <a:extLst>
                <a:ext uri="{FF2B5EF4-FFF2-40B4-BE49-F238E27FC236}">
                  <a16:creationId xmlns:a16="http://schemas.microsoft.com/office/drawing/2014/main" id="{5133F136-9992-46D5-8A30-0D1C3FB8D9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Rectangle 77">
              <a:extLst>
                <a:ext uri="{FF2B5EF4-FFF2-40B4-BE49-F238E27FC236}">
                  <a16:creationId xmlns:a16="http://schemas.microsoft.com/office/drawing/2014/main" id="{54D5088A-D8BF-4479-95CA-DA35F3AEAA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57" name="Line 78">
              <a:extLst>
                <a:ext uri="{FF2B5EF4-FFF2-40B4-BE49-F238E27FC236}">
                  <a16:creationId xmlns:a16="http://schemas.microsoft.com/office/drawing/2014/main" id="{EF850281-B919-484C-A66F-4D77920C33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Rectangle 79">
              <a:extLst>
                <a:ext uri="{FF2B5EF4-FFF2-40B4-BE49-F238E27FC236}">
                  <a16:creationId xmlns:a16="http://schemas.microsoft.com/office/drawing/2014/main" id="{657E913B-B2BF-4AB8-8A6B-F85F81C68E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59" name="Line 80">
              <a:extLst>
                <a:ext uri="{FF2B5EF4-FFF2-40B4-BE49-F238E27FC236}">
                  <a16:creationId xmlns:a16="http://schemas.microsoft.com/office/drawing/2014/main" id="{8F8CCA5F-823C-49AC-B747-334EC911D3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Rectangle 81">
              <a:extLst>
                <a:ext uri="{FF2B5EF4-FFF2-40B4-BE49-F238E27FC236}">
                  <a16:creationId xmlns:a16="http://schemas.microsoft.com/office/drawing/2014/main" id="{0CB418A1-8B7A-438D-942F-386BAF86F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1" name="Line 82">
              <a:extLst>
                <a:ext uri="{FF2B5EF4-FFF2-40B4-BE49-F238E27FC236}">
                  <a16:creationId xmlns:a16="http://schemas.microsoft.com/office/drawing/2014/main" id="{0F3C404C-EF23-4AA9-A973-210D23149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2" name="Rectangle 83">
              <a:extLst>
                <a:ext uri="{FF2B5EF4-FFF2-40B4-BE49-F238E27FC236}">
                  <a16:creationId xmlns:a16="http://schemas.microsoft.com/office/drawing/2014/main" id="{CEEE6156-C967-460E-8DA2-B7E3D599EE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3" name="Line 84">
              <a:extLst>
                <a:ext uri="{FF2B5EF4-FFF2-40B4-BE49-F238E27FC236}">
                  <a16:creationId xmlns:a16="http://schemas.microsoft.com/office/drawing/2014/main" id="{63EB52FF-F5C7-4CF1-A42E-9E8656EC0C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Rectangle 85">
              <a:extLst>
                <a:ext uri="{FF2B5EF4-FFF2-40B4-BE49-F238E27FC236}">
                  <a16:creationId xmlns:a16="http://schemas.microsoft.com/office/drawing/2014/main" id="{99DEAFD6-13AF-4D49-BC5C-09A115A9B6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5" name="Line 86">
              <a:extLst>
                <a:ext uri="{FF2B5EF4-FFF2-40B4-BE49-F238E27FC236}">
                  <a16:creationId xmlns:a16="http://schemas.microsoft.com/office/drawing/2014/main" id="{8D6B0801-6BA0-4EFC-BBBA-84C9D2C0E5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Rectangle 87">
              <a:extLst>
                <a:ext uri="{FF2B5EF4-FFF2-40B4-BE49-F238E27FC236}">
                  <a16:creationId xmlns:a16="http://schemas.microsoft.com/office/drawing/2014/main" id="{BAC5F084-63DE-43B4-A35A-AC25C3CB6F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67" name="Line 88">
              <a:extLst>
                <a:ext uri="{FF2B5EF4-FFF2-40B4-BE49-F238E27FC236}">
                  <a16:creationId xmlns:a16="http://schemas.microsoft.com/office/drawing/2014/main" id="{1C392990-D924-4DD5-BA78-A601331EC6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Rectangle 89">
              <a:extLst>
                <a:ext uri="{FF2B5EF4-FFF2-40B4-BE49-F238E27FC236}">
                  <a16:creationId xmlns:a16="http://schemas.microsoft.com/office/drawing/2014/main" id="{99B3886C-6983-44D4-9899-CFB183D77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69" name="Line 90">
              <a:extLst>
                <a:ext uri="{FF2B5EF4-FFF2-40B4-BE49-F238E27FC236}">
                  <a16:creationId xmlns:a16="http://schemas.microsoft.com/office/drawing/2014/main" id="{CA400EB3-2568-4260-A1A6-9057FA33FF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Freeform 91">
              <a:extLst>
                <a:ext uri="{FF2B5EF4-FFF2-40B4-BE49-F238E27FC236}">
                  <a16:creationId xmlns:a16="http://schemas.microsoft.com/office/drawing/2014/main" id="{9E24ADE4-4666-47B4-8202-0EED576EFA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1" name="Rectangle 94">
              <a:extLst>
                <a:ext uri="{FF2B5EF4-FFF2-40B4-BE49-F238E27FC236}">
                  <a16:creationId xmlns:a16="http://schemas.microsoft.com/office/drawing/2014/main" id="{C7E714C8-ED9F-412E-AA75-90B3A013B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72" name="Oval 171">
            <a:extLst>
              <a:ext uri="{FF2B5EF4-FFF2-40B4-BE49-F238E27FC236}">
                <a16:creationId xmlns:a16="http://schemas.microsoft.com/office/drawing/2014/main" id="{EE03E9C6-B9CD-486E-9480-1B896952F766}"/>
              </a:ext>
            </a:extLst>
          </p:cNvPr>
          <p:cNvSpPr/>
          <p:nvPr/>
        </p:nvSpPr>
        <p:spPr>
          <a:xfrm>
            <a:off x="5179771" y="1396770"/>
            <a:ext cx="541172" cy="97035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173" name="Group 11">
            <a:extLst>
              <a:ext uri="{FF2B5EF4-FFF2-40B4-BE49-F238E27FC236}">
                <a16:creationId xmlns:a16="http://schemas.microsoft.com/office/drawing/2014/main" id="{B24C549D-C648-4571-839A-C5BA5DDB5AD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65985" y="4287220"/>
            <a:ext cx="2698846" cy="2490498"/>
            <a:chOff x="183" y="1814"/>
            <a:chExt cx="2211" cy="2351"/>
          </a:xfrm>
        </p:grpSpPr>
        <p:sp>
          <p:nvSpPr>
            <p:cNvPr id="174" name="AutoShape 10">
              <a:extLst>
                <a:ext uri="{FF2B5EF4-FFF2-40B4-BE49-F238E27FC236}">
                  <a16:creationId xmlns:a16="http://schemas.microsoft.com/office/drawing/2014/main" id="{BDD88883-3FA3-4FE0-9E0D-6F11B217CED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" name="Rectangle 12">
              <a:extLst>
                <a:ext uri="{FF2B5EF4-FFF2-40B4-BE49-F238E27FC236}">
                  <a16:creationId xmlns:a16="http://schemas.microsoft.com/office/drawing/2014/main" id="{5D06C1FD-34BC-486D-A27E-E2F2D27F5C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Line 13">
              <a:extLst>
                <a:ext uri="{FF2B5EF4-FFF2-40B4-BE49-F238E27FC236}">
                  <a16:creationId xmlns:a16="http://schemas.microsoft.com/office/drawing/2014/main" id="{006271FE-13E7-417B-A9DC-DAC01BAA81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7" name="Line 14">
              <a:extLst>
                <a:ext uri="{FF2B5EF4-FFF2-40B4-BE49-F238E27FC236}">
                  <a16:creationId xmlns:a16="http://schemas.microsoft.com/office/drawing/2014/main" id="{EF562184-1E5B-441C-BF8A-5F06A62264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Line 15">
              <a:extLst>
                <a:ext uri="{FF2B5EF4-FFF2-40B4-BE49-F238E27FC236}">
                  <a16:creationId xmlns:a16="http://schemas.microsoft.com/office/drawing/2014/main" id="{26415886-81F5-4C87-BA94-471BE32172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9" name="Line 16">
              <a:extLst>
                <a:ext uri="{FF2B5EF4-FFF2-40B4-BE49-F238E27FC236}">
                  <a16:creationId xmlns:a16="http://schemas.microsoft.com/office/drawing/2014/main" id="{AF462D39-1693-4140-B44D-9A64131CE2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0" name="Line 17">
              <a:extLst>
                <a:ext uri="{FF2B5EF4-FFF2-40B4-BE49-F238E27FC236}">
                  <a16:creationId xmlns:a16="http://schemas.microsoft.com/office/drawing/2014/main" id="{1BD2DF24-F0F5-4C1C-A64C-92E4F933C5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1" name="Line 18">
              <a:extLst>
                <a:ext uri="{FF2B5EF4-FFF2-40B4-BE49-F238E27FC236}">
                  <a16:creationId xmlns:a16="http://schemas.microsoft.com/office/drawing/2014/main" id="{0DC15B34-397B-4D7C-84F1-37424448C9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Line 19">
              <a:extLst>
                <a:ext uri="{FF2B5EF4-FFF2-40B4-BE49-F238E27FC236}">
                  <a16:creationId xmlns:a16="http://schemas.microsoft.com/office/drawing/2014/main" id="{01DF6A84-C41F-4494-8B1A-A57925E0F8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3" name="Line 20">
              <a:extLst>
                <a:ext uri="{FF2B5EF4-FFF2-40B4-BE49-F238E27FC236}">
                  <a16:creationId xmlns:a16="http://schemas.microsoft.com/office/drawing/2014/main" id="{5BFAB314-AFB0-4E20-8BF2-56C06AA1FE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Line 21">
              <a:extLst>
                <a:ext uri="{FF2B5EF4-FFF2-40B4-BE49-F238E27FC236}">
                  <a16:creationId xmlns:a16="http://schemas.microsoft.com/office/drawing/2014/main" id="{FEF522BE-68FD-4EED-8841-232FA41A18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5" name="Line 22">
              <a:extLst>
                <a:ext uri="{FF2B5EF4-FFF2-40B4-BE49-F238E27FC236}">
                  <a16:creationId xmlns:a16="http://schemas.microsoft.com/office/drawing/2014/main" id="{89229DAB-A484-4FA1-B672-E21DBB8B7F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Line 23">
              <a:extLst>
                <a:ext uri="{FF2B5EF4-FFF2-40B4-BE49-F238E27FC236}">
                  <a16:creationId xmlns:a16="http://schemas.microsoft.com/office/drawing/2014/main" id="{08E8F205-84C6-40CD-A991-3E0B3EF97B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Line 24">
              <a:extLst>
                <a:ext uri="{FF2B5EF4-FFF2-40B4-BE49-F238E27FC236}">
                  <a16:creationId xmlns:a16="http://schemas.microsoft.com/office/drawing/2014/main" id="{1FDFD968-288F-4BF3-8255-1D319ED3BE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Line 25">
              <a:extLst>
                <a:ext uri="{FF2B5EF4-FFF2-40B4-BE49-F238E27FC236}">
                  <a16:creationId xmlns:a16="http://schemas.microsoft.com/office/drawing/2014/main" id="{BCFFF70A-A6DA-4703-9AEF-CA4DFB4DC2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Line 26">
              <a:extLst>
                <a:ext uri="{FF2B5EF4-FFF2-40B4-BE49-F238E27FC236}">
                  <a16:creationId xmlns:a16="http://schemas.microsoft.com/office/drawing/2014/main" id="{A0D34BDB-9596-49B4-A2F1-75E84F1C09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Line 27">
              <a:extLst>
                <a:ext uri="{FF2B5EF4-FFF2-40B4-BE49-F238E27FC236}">
                  <a16:creationId xmlns:a16="http://schemas.microsoft.com/office/drawing/2014/main" id="{4B915777-BEB1-4AE8-B35A-C2B644F6AA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Line 28">
              <a:extLst>
                <a:ext uri="{FF2B5EF4-FFF2-40B4-BE49-F238E27FC236}">
                  <a16:creationId xmlns:a16="http://schemas.microsoft.com/office/drawing/2014/main" id="{2DBB386F-7B46-4D79-B22C-FFDD84077E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2" name="Line 29">
              <a:extLst>
                <a:ext uri="{FF2B5EF4-FFF2-40B4-BE49-F238E27FC236}">
                  <a16:creationId xmlns:a16="http://schemas.microsoft.com/office/drawing/2014/main" id="{675FCE26-1696-462B-8C63-6B1346282D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Line 30">
              <a:extLst>
                <a:ext uri="{FF2B5EF4-FFF2-40B4-BE49-F238E27FC236}">
                  <a16:creationId xmlns:a16="http://schemas.microsoft.com/office/drawing/2014/main" id="{E1D1CCB4-48B9-4483-8103-5F8521979F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" name="Line 31">
              <a:extLst>
                <a:ext uri="{FF2B5EF4-FFF2-40B4-BE49-F238E27FC236}">
                  <a16:creationId xmlns:a16="http://schemas.microsoft.com/office/drawing/2014/main" id="{8E62148A-B286-434C-8FD7-3FC987FD21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Line 32">
              <a:extLst>
                <a:ext uri="{FF2B5EF4-FFF2-40B4-BE49-F238E27FC236}">
                  <a16:creationId xmlns:a16="http://schemas.microsoft.com/office/drawing/2014/main" id="{D7F54A59-1FA9-481C-9EF6-BEB1A4AD0D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" name="Line 33">
              <a:extLst>
                <a:ext uri="{FF2B5EF4-FFF2-40B4-BE49-F238E27FC236}">
                  <a16:creationId xmlns:a16="http://schemas.microsoft.com/office/drawing/2014/main" id="{CF4F51B2-62A3-4729-9F3D-B624BFC89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7" name="Line 34">
              <a:extLst>
                <a:ext uri="{FF2B5EF4-FFF2-40B4-BE49-F238E27FC236}">
                  <a16:creationId xmlns:a16="http://schemas.microsoft.com/office/drawing/2014/main" id="{5A1CEF7C-9094-4578-818A-4D32AAA111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8" name="Line 35">
              <a:extLst>
                <a:ext uri="{FF2B5EF4-FFF2-40B4-BE49-F238E27FC236}">
                  <a16:creationId xmlns:a16="http://schemas.microsoft.com/office/drawing/2014/main" id="{1B3695C4-DB12-45E3-886F-DB42FAD5C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Line 36">
              <a:extLst>
                <a:ext uri="{FF2B5EF4-FFF2-40B4-BE49-F238E27FC236}">
                  <a16:creationId xmlns:a16="http://schemas.microsoft.com/office/drawing/2014/main" id="{C87D93EC-F37C-42C6-8B15-7F81F3C38F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0" name="Line 37">
              <a:extLst>
                <a:ext uri="{FF2B5EF4-FFF2-40B4-BE49-F238E27FC236}">
                  <a16:creationId xmlns:a16="http://schemas.microsoft.com/office/drawing/2014/main" id="{5E7AE187-EF62-4DDC-8123-0F79BA7C37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1" name="Line 38">
              <a:extLst>
                <a:ext uri="{FF2B5EF4-FFF2-40B4-BE49-F238E27FC236}">
                  <a16:creationId xmlns:a16="http://schemas.microsoft.com/office/drawing/2014/main" id="{1E93A384-677B-4AB2-A1EF-8C88DFE7EB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2" name="Line 39">
              <a:extLst>
                <a:ext uri="{FF2B5EF4-FFF2-40B4-BE49-F238E27FC236}">
                  <a16:creationId xmlns:a16="http://schemas.microsoft.com/office/drawing/2014/main" id="{36A9F321-2ECE-4277-AB9D-A2BFC60256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3" name="Line 40">
              <a:extLst>
                <a:ext uri="{FF2B5EF4-FFF2-40B4-BE49-F238E27FC236}">
                  <a16:creationId xmlns:a16="http://schemas.microsoft.com/office/drawing/2014/main" id="{95EA6EC5-10A4-427F-961D-F3749FCE91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4" name="Line 41">
              <a:extLst>
                <a:ext uri="{FF2B5EF4-FFF2-40B4-BE49-F238E27FC236}">
                  <a16:creationId xmlns:a16="http://schemas.microsoft.com/office/drawing/2014/main" id="{483EE2EE-F604-4AD3-A57D-EA9D575354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" name="Line 42">
              <a:extLst>
                <a:ext uri="{FF2B5EF4-FFF2-40B4-BE49-F238E27FC236}">
                  <a16:creationId xmlns:a16="http://schemas.microsoft.com/office/drawing/2014/main" id="{9EE896EE-AD17-48CF-8892-71479F1F91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" name="Line 43">
              <a:extLst>
                <a:ext uri="{FF2B5EF4-FFF2-40B4-BE49-F238E27FC236}">
                  <a16:creationId xmlns:a16="http://schemas.microsoft.com/office/drawing/2014/main" id="{2AFABABA-6B9C-4D3E-B926-D84E753557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" name="Line 44">
              <a:extLst>
                <a:ext uri="{FF2B5EF4-FFF2-40B4-BE49-F238E27FC236}">
                  <a16:creationId xmlns:a16="http://schemas.microsoft.com/office/drawing/2014/main" id="{20AF9C54-9AB2-4FD1-A2C5-A3BC0C2CF1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" name="Line 45">
              <a:extLst>
                <a:ext uri="{FF2B5EF4-FFF2-40B4-BE49-F238E27FC236}">
                  <a16:creationId xmlns:a16="http://schemas.microsoft.com/office/drawing/2014/main" id="{93EAE1F7-8BCC-4B18-BCFA-DD798253C8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" name="Line 46">
              <a:extLst>
                <a:ext uri="{FF2B5EF4-FFF2-40B4-BE49-F238E27FC236}">
                  <a16:creationId xmlns:a16="http://schemas.microsoft.com/office/drawing/2014/main" id="{C11565D8-E261-490B-8D12-8516AD0B0C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" name="Line 47">
              <a:extLst>
                <a:ext uri="{FF2B5EF4-FFF2-40B4-BE49-F238E27FC236}">
                  <a16:creationId xmlns:a16="http://schemas.microsoft.com/office/drawing/2014/main" id="{85F5CD51-4614-4B32-BD29-8E5E280F48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" name="Line 48">
              <a:extLst>
                <a:ext uri="{FF2B5EF4-FFF2-40B4-BE49-F238E27FC236}">
                  <a16:creationId xmlns:a16="http://schemas.microsoft.com/office/drawing/2014/main" id="{C8564DDA-9753-4ADD-911E-13BADEDBA4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" name="Rectangle 49">
              <a:extLst>
                <a:ext uri="{FF2B5EF4-FFF2-40B4-BE49-F238E27FC236}">
                  <a16:creationId xmlns:a16="http://schemas.microsoft.com/office/drawing/2014/main" id="{2A2A75DC-DAE4-4191-8B4C-1107B43E2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13" name="Freeform 50">
              <a:extLst>
                <a:ext uri="{FF2B5EF4-FFF2-40B4-BE49-F238E27FC236}">
                  <a16:creationId xmlns:a16="http://schemas.microsoft.com/office/drawing/2014/main" id="{F925CAA2-13DF-4167-9E26-EC6F45B7C0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14" name="Line 51">
              <a:extLst>
                <a:ext uri="{FF2B5EF4-FFF2-40B4-BE49-F238E27FC236}">
                  <a16:creationId xmlns:a16="http://schemas.microsoft.com/office/drawing/2014/main" id="{C54148CA-37F7-45E3-8299-7DF5D43CD9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" name="Line 52">
              <a:extLst>
                <a:ext uri="{FF2B5EF4-FFF2-40B4-BE49-F238E27FC236}">
                  <a16:creationId xmlns:a16="http://schemas.microsoft.com/office/drawing/2014/main" id="{8290559C-57AB-4946-8D85-07759F01FD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" name="Line 53">
              <a:extLst>
                <a:ext uri="{FF2B5EF4-FFF2-40B4-BE49-F238E27FC236}">
                  <a16:creationId xmlns:a16="http://schemas.microsoft.com/office/drawing/2014/main" id="{39446E48-C15F-4118-B276-AA737BB646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" name="Line 54">
              <a:extLst>
                <a:ext uri="{FF2B5EF4-FFF2-40B4-BE49-F238E27FC236}">
                  <a16:creationId xmlns:a16="http://schemas.microsoft.com/office/drawing/2014/main" id="{21D30754-67C5-4EDC-8789-FA3050012F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" name="Rectangle 55">
              <a:extLst>
                <a:ext uri="{FF2B5EF4-FFF2-40B4-BE49-F238E27FC236}">
                  <a16:creationId xmlns:a16="http://schemas.microsoft.com/office/drawing/2014/main" id="{CF91B8BD-0FA2-4D28-8EC1-15A6D1BB2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19" name="Freeform 56">
              <a:extLst>
                <a:ext uri="{FF2B5EF4-FFF2-40B4-BE49-F238E27FC236}">
                  <a16:creationId xmlns:a16="http://schemas.microsoft.com/office/drawing/2014/main" id="{A82F131D-6FC0-46A9-96FA-685554B94B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0" name="Rectangle 57">
              <a:extLst>
                <a:ext uri="{FF2B5EF4-FFF2-40B4-BE49-F238E27FC236}">
                  <a16:creationId xmlns:a16="http://schemas.microsoft.com/office/drawing/2014/main" id="{A5B96913-554C-45EB-84EA-FEA60856C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Line 58">
              <a:extLst>
                <a:ext uri="{FF2B5EF4-FFF2-40B4-BE49-F238E27FC236}">
                  <a16:creationId xmlns:a16="http://schemas.microsoft.com/office/drawing/2014/main" id="{736C83F9-8155-4009-80EE-016DDC3C2E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" name="Rectangle 59">
              <a:extLst>
                <a:ext uri="{FF2B5EF4-FFF2-40B4-BE49-F238E27FC236}">
                  <a16:creationId xmlns:a16="http://schemas.microsoft.com/office/drawing/2014/main" id="{569BB20D-6DB9-4934-9562-6A3A7D717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23" name="Line 60">
              <a:extLst>
                <a:ext uri="{FF2B5EF4-FFF2-40B4-BE49-F238E27FC236}">
                  <a16:creationId xmlns:a16="http://schemas.microsoft.com/office/drawing/2014/main" id="{52982773-1E3F-4AD2-8675-AFF90D013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4" name="Rectangle 61">
              <a:extLst>
                <a:ext uri="{FF2B5EF4-FFF2-40B4-BE49-F238E27FC236}">
                  <a16:creationId xmlns:a16="http://schemas.microsoft.com/office/drawing/2014/main" id="{DC9C912E-9E8D-4CD5-8CD9-B1C768DA5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25" name="Line 62">
              <a:extLst>
                <a:ext uri="{FF2B5EF4-FFF2-40B4-BE49-F238E27FC236}">
                  <a16:creationId xmlns:a16="http://schemas.microsoft.com/office/drawing/2014/main" id="{99CB72C4-3DC1-46B0-AE74-EC78E6340B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Rectangle 63">
              <a:extLst>
                <a:ext uri="{FF2B5EF4-FFF2-40B4-BE49-F238E27FC236}">
                  <a16:creationId xmlns:a16="http://schemas.microsoft.com/office/drawing/2014/main" id="{4688B7F7-89EA-49EB-860F-89A49F263A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27" name="Line 64">
              <a:extLst>
                <a:ext uri="{FF2B5EF4-FFF2-40B4-BE49-F238E27FC236}">
                  <a16:creationId xmlns:a16="http://schemas.microsoft.com/office/drawing/2014/main" id="{053DE802-81DA-406E-B03F-D4525AE54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Rectangle 65">
              <a:extLst>
                <a:ext uri="{FF2B5EF4-FFF2-40B4-BE49-F238E27FC236}">
                  <a16:creationId xmlns:a16="http://schemas.microsoft.com/office/drawing/2014/main" id="{41CB5D3F-0B48-426B-A6DD-A1DC5596F2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29" name="Rectangle 66">
              <a:extLst>
                <a:ext uri="{FF2B5EF4-FFF2-40B4-BE49-F238E27FC236}">
                  <a16:creationId xmlns:a16="http://schemas.microsoft.com/office/drawing/2014/main" id="{F191FE87-95A3-4885-8644-8CB9FED1C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30" name="Line 67">
              <a:extLst>
                <a:ext uri="{FF2B5EF4-FFF2-40B4-BE49-F238E27FC236}">
                  <a16:creationId xmlns:a16="http://schemas.microsoft.com/office/drawing/2014/main" id="{04221EB6-2F44-43DD-932A-55043663E7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1" name="Rectangle 68">
              <a:extLst>
                <a:ext uri="{FF2B5EF4-FFF2-40B4-BE49-F238E27FC236}">
                  <a16:creationId xmlns:a16="http://schemas.microsoft.com/office/drawing/2014/main" id="{07CB84CE-F13D-41F0-8ACD-DC5778443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32" name="Line 69">
              <a:extLst>
                <a:ext uri="{FF2B5EF4-FFF2-40B4-BE49-F238E27FC236}">
                  <a16:creationId xmlns:a16="http://schemas.microsoft.com/office/drawing/2014/main" id="{85255BC7-01DE-4DE7-BB2E-C78B789976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Rectangle 70">
              <a:extLst>
                <a:ext uri="{FF2B5EF4-FFF2-40B4-BE49-F238E27FC236}">
                  <a16:creationId xmlns:a16="http://schemas.microsoft.com/office/drawing/2014/main" id="{CBFAD6FB-E349-4B36-88CB-1DC017BF7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34" name="Line 71">
              <a:extLst>
                <a:ext uri="{FF2B5EF4-FFF2-40B4-BE49-F238E27FC236}">
                  <a16:creationId xmlns:a16="http://schemas.microsoft.com/office/drawing/2014/main" id="{F8215448-DA57-4042-88BB-39941A7588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" name="Rectangle 72">
              <a:extLst>
                <a:ext uri="{FF2B5EF4-FFF2-40B4-BE49-F238E27FC236}">
                  <a16:creationId xmlns:a16="http://schemas.microsoft.com/office/drawing/2014/main" id="{2D3CEB43-8338-436E-ABA3-4F1EC6DC0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36" name="Line 73">
              <a:extLst>
                <a:ext uri="{FF2B5EF4-FFF2-40B4-BE49-F238E27FC236}">
                  <a16:creationId xmlns:a16="http://schemas.microsoft.com/office/drawing/2014/main" id="{489B0D91-8128-4F03-A372-8D9E24E234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7" name="Rectangle 74">
              <a:extLst>
                <a:ext uri="{FF2B5EF4-FFF2-40B4-BE49-F238E27FC236}">
                  <a16:creationId xmlns:a16="http://schemas.microsoft.com/office/drawing/2014/main" id="{D4512171-8378-407A-BDD2-708064B39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38" name="Rectangle 75">
              <a:extLst>
                <a:ext uri="{FF2B5EF4-FFF2-40B4-BE49-F238E27FC236}">
                  <a16:creationId xmlns:a16="http://schemas.microsoft.com/office/drawing/2014/main" id="{C2391E22-E9EE-4DCF-A2D9-A07F386BF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39" name="Line 76">
              <a:extLst>
                <a:ext uri="{FF2B5EF4-FFF2-40B4-BE49-F238E27FC236}">
                  <a16:creationId xmlns:a16="http://schemas.microsoft.com/office/drawing/2014/main" id="{B3F01ECD-6627-4B6C-A2B0-843B2BE8FE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0" name="Rectangle 77">
              <a:extLst>
                <a:ext uri="{FF2B5EF4-FFF2-40B4-BE49-F238E27FC236}">
                  <a16:creationId xmlns:a16="http://schemas.microsoft.com/office/drawing/2014/main" id="{7200601A-73E3-4B9B-8923-C932D51D7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41" name="Line 78">
              <a:extLst>
                <a:ext uri="{FF2B5EF4-FFF2-40B4-BE49-F238E27FC236}">
                  <a16:creationId xmlns:a16="http://schemas.microsoft.com/office/drawing/2014/main" id="{B86FA6A9-C72F-4001-AC23-D2E5B781FF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2" name="Rectangle 79">
              <a:extLst>
                <a:ext uri="{FF2B5EF4-FFF2-40B4-BE49-F238E27FC236}">
                  <a16:creationId xmlns:a16="http://schemas.microsoft.com/office/drawing/2014/main" id="{E71E410D-3704-4698-8ACC-B1BE7CF13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43" name="Line 80">
              <a:extLst>
                <a:ext uri="{FF2B5EF4-FFF2-40B4-BE49-F238E27FC236}">
                  <a16:creationId xmlns:a16="http://schemas.microsoft.com/office/drawing/2014/main" id="{39628AAF-DB31-4699-B157-8AB81DBA88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4" name="Rectangle 81">
              <a:extLst>
                <a:ext uri="{FF2B5EF4-FFF2-40B4-BE49-F238E27FC236}">
                  <a16:creationId xmlns:a16="http://schemas.microsoft.com/office/drawing/2014/main" id="{9FA058FD-45D7-41F8-8155-869EC6B05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45" name="Line 82">
              <a:extLst>
                <a:ext uri="{FF2B5EF4-FFF2-40B4-BE49-F238E27FC236}">
                  <a16:creationId xmlns:a16="http://schemas.microsoft.com/office/drawing/2014/main" id="{1A22160D-4C89-4231-9FB9-0775A1E558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6" name="Rectangle 83">
              <a:extLst>
                <a:ext uri="{FF2B5EF4-FFF2-40B4-BE49-F238E27FC236}">
                  <a16:creationId xmlns:a16="http://schemas.microsoft.com/office/drawing/2014/main" id="{71B004F4-7841-4EE4-9A54-568B06D96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47" name="Line 84">
              <a:extLst>
                <a:ext uri="{FF2B5EF4-FFF2-40B4-BE49-F238E27FC236}">
                  <a16:creationId xmlns:a16="http://schemas.microsoft.com/office/drawing/2014/main" id="{B8A6DD92-FCE9-45BE-8C64-8694916FC0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8" name="Rectangle 85">
              <a:extLst>
                <a:ext uri="{FF2B5EF4-FFF2-40B4-BE49-F238E27FC236}">
                  <a16:creationId xmlns:a16="http://schemas.microsoft.com/office/drawing/2014/main" id="{FD43B96A-BDDB-4535-A241-7397E4A7F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49" name="Line 86">
              <a:extLst>
                <a:ext uri="{FF2B5EF4-FFF2-40B4-BE49-F238E27FC236}">
                  <a16:creationId xmlns:a16="http://schemas.microsoft.com/office/drawing/2014/main" id="{3513FDB8-CDE0-4351-8DEF-B6AB9D0F21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0" name="Rectangle 87">
              <a:extLst>
                <a:ext uri="{FF2B5EF4-FFF2-40B4-BE49-F238E27FC236}">
                  <a16:creationId xmlns:a16="http://schemas.microsoft.com/office/drawing/2014/main" id="{61151F43-4477-438A-90C8-AD555EF16B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51" name="Line 88">
              <a:extLst>
                <a:ext uri="{FF2B5EF4-FFF2-40B4-BE49-F238E27FC236}">
                  <a16:creationId xmlns:a16="http://schemas.microsoft.com/office/drawing/2014/main" id="{3B913532-A92F-4C30-A447-39F11E2958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2" name="Rectangle 89">
              <a:extLst>
                <a:ext uri="{FF2B5EF4-FFF2-40B4-BE49-F238E27FC236}">
                  <a16:creationId xmlns:a16="http://schemas.microsoft.com/office/drawing/2014/main" id="{99AAC67F-E68D-4266-8E34-89E419A35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53" name="Line 90">
              <a:extLst>
                <a:ext uri="{FF2B5EF4-FFF2-40B4-BE49-F238E27FC236}">
                  <a16:creationId xmlns:a16="http://schemas.microsoft.com/office/drawing/2014/main" id="{45D1AB0B-9F76-41F0-8E2F-34B8DBEC6E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4" name="Freeform 91">
              <a:extLst>
                <a:ext uri="{FF2B5EF4-FFF2-40B4-BE49-F238E27FC236}">
                  <a16:creationId xmlns:a16="http://schemas.microsoft.com/office/drawing/2014/main" id="{53467C82-31EA-4B1D-BE42-9B149A334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5" name="Rectangle 94">
              <a:extLst>
                <a:ext uri="{FF2B5EF4-FFF2-40B4-BE49-F238E27FC236}">
                  <a16:creationId xmlns:a16="http://schemas.microsoft.com/office/drawing/2014/main" id="{34F1800B-BFD3-4BE9-9CB7-8568CAD7D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56" name="Oval 255">
            <a:extLst>
              <a:ext uri="{FF2B5EF4-FFF2-40B4-BE49-F238E27FC236}">
                <a16:creationId xmlns:a16="http://schemas.microsoft.com/office/drawing/2014/main" id="{A015777A-80C2-4BA9-BBD9-7F4DD1D38B88}"/>
              </a:ext>
            </a:extLst>
          </p:cNvPr>
          <p:cNvSpPr/>
          <p:nvPr/>
        </p:nvSpPr>
        <p:spPr>
          <a:xfrm>
            <a:off x="5403068" y="4310169"/>
            <a:ext cx="541172" cy="97035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257" name="Group 11">
            <a:extLst>
              <a:ext uri="{FF2B5EF4-FFF2-40B4-BE49-F238E27FC236}">
                <a16:creationId xmlns:a16="http://schemas.microsoft.com/office/drawing/2014/main" id="{601C06E7-45FA-4177-BB97-F1712D48417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728397" y="4281923"/>
            <a:ext cx="2698846" cy="2490498"/>
            <a:chOff x="183" y="1814"/>
            <a:chExt cx="2211" cy="2351"/>
          </a:xfrm>
        </p:grpSpPr>
        <p:sp>
          <p:nvSpPr>
            <p:cNvPr id="258" name="AutoShape 10">
              <a:extLst>
                <a:ext uri="{FF2B5EF4-FFF2-40B4-BE49-F238E27FC236}">
                  <a16:creationId xmlns:a16="http://schemas.microsoft.com/office/drawing/2014/main" id="{06970971-78B9-484F-BA98-DC1460F7528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9" name="Rectangle 12">
              <a:extLst>
                <a:ext uri="{FF2B5EF4-FFF2-40B4-BE49-F238E27FC236}">
                  <a16:creationId xmlns:a16="http://schemas.microsoft.com/office/drawing/2014/main" id="{805461B9-4836-4590-9E37-CCF399D33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60" name="Line 13">
              <a:extLst>
                <a:ext uri="{FF2B5EF4-FFF2-40B4-BE49-F238E27FC236}">
                  <a16:creationId xmlns:a16="http://schemas.microsoft.com/office/drawing/2014/main" id="{4EF00220-083C-44CF-BA61-AE8D77120D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1" name="Line 14">
              <a:extLst>
                <a:ext uri="{FF2B5EF4-FFF2-40B4-BE49-F238E27FC236}">
                  <a16:creationId xmlns:a16="http://schemas.microsoft.com/office/drawing/2014/main" id="{19B07947-FB29-4B49-8FF1-03B3C5C3D1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2" name="Line 15">
              <a:extLst>
                <a:ext uri="{FF2B5EF4-FFF2-40B4-BE49-F238E27FC236}">
                  <a16:creationId xmlns:a16="http://schemas.microsoft.com/office/drawing/2014/main" id="{EB984B19-F96F-447C-AE62-1CDAC1722C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3" name="Line 16">
              <a:extLst>
                <a:ext uri="{FF2B5EF4-FFF2-40B4-BE49-F238E27FC236}">
                  <a16:creationId xmlns:a16="http://schemas.microsoft.com/office/drawing/2014/main" id="{6031F2D5-7CB5-416A-99D5-6EF8A4D645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4" name="Line 17">
              <a:extLst>
                <a:ext uri="{FF2B5EF4-FFF2-40B4-BE49-F238E27FC236}">
                  <a16:creationId xmlns:a16="http://schemas.microsoft.com/office/drawing/2014/main" id="{BA3ED3F4-0808-409A-B1E0-9782DADFDC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5" name="Line 18">
              <a:extLst>
                <a:ext uri="{FF2B5EF4-FFF2-40B4-BE49-F238E27FC236}">
                  <a16:creationId xmlns:a16="http://schemas.microsoft.com/office/drawing/2014/main" id="{6118B416-86B2-4B3A-A7AA-6E01F601D4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" name="Line 19">
              <a:extLst>
                <a:ext uri="{FF2B5EF4-FFF2-40B4-BE49-F238E27FC236}">
                  <a16:creationId xmlns:a16="http://schemas.microsoft.com/office/drawing/2014/main" id="{A7C5C187-9CD3-4CFA-9584-466626C67E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7" name="Line 20">
              <a:extLst>
                <a:ext uri="{FF2B5EF4-FFF2-40B4-BE49-F238E27FC236}">
                  <a16:creationId xmlns:a16="http://schemas.microsoft.com/office/drawing/2014/main" id="{B76108E1-AECA-49DC-9F44-D3BA358A44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8" name="Line 21">
              <a:extLst>
                <a:ext uri="{FF2B5EF4-FFF2-40B4-BE49-F238E27FC236}">
                  <a16:creationId xmlns:a16="http://schemas.microsoft.com/office/drawing/2014/main" id="{F399B660-A8E5-4AC5-B27A-A32046F398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9" name="Line 22">
              <a:extLst>
                <a:ext uri="{FF2B5EF4-FFF2-40B4-BE49-F238E27FC236}">
                  <a16:creationId xmlns:a16="http://schemas.microsoft.com/office/drawing/2014/main" id="{1AB31D92-D630-4F51-BBF4-BC2FF172D6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0" name="Line 23">
              <a:extLst>
                <a:ext uri="{FF2B5EF4-FFF2-40B4-BE49-F238E27FC236}">
                  <a16:creationId xmlns:a16="http://schemas.microsoft.com/office/drawing/2014/main" id="{6BA475CB-286A-42DB-88CD-AEF640D4EC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1" name="Line 24">
              <a:extLst>
                <a:ext uri="{FF2B5EF4-FFF2-40B4-BE49-F238E27FC236}">
                  <a16:creationId xmlns:a16="http://schemas.microsoft.com/office/drawing/2014/main" id="{BD37D170-834C-4895-ACE4-915E4D84A0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2" name="Line 25">
              <a:extLst>
                <a:ext uri="{FF2B5EF4-FFF2-40B4-BE49-F238E27FC236}">
                  <a16:creationId xmlns:a16="http://schemas.microsoft.com/office/drawing/2014/main" id="{C1E15FB3-8AE3-46D8-B9F3-DC44294361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3" name="Line 26">
              <a:extLst>
                <a:ext uri="{FF2B5EF4-FFF2-40B4-BE49-F238E27FC236}">
                  <a16:creationId xmlns:a16="http://schemas.microsoft.com/office/drawing/2014/main" id="{C0D81B8F-09BE-48E7-8AF8-091979561A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4" name="Line 27">
              <a:extLst>
                <a:ext uri="{FF2B5EF4-FFF2-40B4-BE49-F238E27FC236}">
                  <a16:creationId xmlns:a16="http://schemas.microsoft.com/office/drawing/2014/main" id="{36A6C208-FCF4-41F3-A7D9-E84E72D378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5" name="Line 28">
              <a:extLst>
                <a:ext uri="{FF2B5EF4-FFF2-40B4-BE49-F238E27FC236}">
                  <a16:creationId xmlns:a16="http://schemas.microsoft.com/office/drawing/2014/main" id="{91072037-A8E0-4E5A-B174-DEB6EABBB6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6" name="Line 29">
              <a:extLst>
                <a:ext uri="{FF2B5EF4-FFF2-40B4-BE49-F238E27FC236}">
                  <a16:creationId xmlns:a16="http://schemas.microsoft.com/office/drawing/2014/main" id="{E9EC760B-78BF-4B5E-82BD-25D5F254C5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7" name="Line 30">
              <a:extLst>
                <a:ext uri="{FF2B5EF4-FFF2-40B4-BE49-F238E27FC236}">
                  <a16:creationId xmlns:a16="http://schemas.microsoft.com/office/drawing/2014/main" id="{7805E676-7938-4301-A018-E39AC6C661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8" name="Line 31">
              <a:extLst>
                <a:ext uri="{FF2B5EF4-FFF2-40B4-BE49-F238E27FC236}">
                  <a16:creationId xmlns:a16="http://schemas.microsoft.com/office/drawing/2014/main" id="{5DD46E49-BADA-498F-887F-B005E787A2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9" name="Line 32">
              <a:extLst>
                <a:ext uri="{FF2B5EF4-FFF2-40B4-BE49-F238E27FC236}">
                  <a16:creationId xmlns:a16="http://schemas.microsoft.com/office/drawing/2014/main" id="{745F12FB-5394-4409-A8B3-171E698B87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0" name="Line 33">
              <a:extLst>
                <a:ext uri="{FF2B5EF4-FFF2-40B4-BE49-F238E27FC236}">
                  <a16:creationId xmlns:a16="http://schemas.microsoft.com/office/drawing/2014/main" id="{0C9A4EFD-284E-4C2C-B6F8-87E90AEE24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1" name="Line 34">
              <a:extLst>
                <a:ext uri="{FF2B5EF4-FFF2-40B4-BE49-F238E27FC236}">
                  <a16:creationId xmlns:a16="http://schemas.microsoft.com/office/drawing/2014/main" id="{80EC6F11-7FE9-4A1F-9F00-C4F6C6F05F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2" name="Line 35">
              <a:extLst>
                <a:ext uri="{FF2B5EF4-FFF2-40B4-BE49-F238E27FC236}">
                  <a16:creationId xmlns:a16="http://schemas.microsoft.com/office/drawing/2014/main" id="{AE6C41BC-C292-4083-B8C6-5DB04BB13A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3" name="Line 36">
              <a:extLst>
                <a:ext uri="{FF2B5EF4-FFF2-40B4-BE49-F238E27FC236}">
                  <a16:creationId xmlns:a16="http://schemas.microsoft.com/office/drawing/2014/main" id="{25423903-A69E-4A00-9B76-78C1506681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4" name="Line 37">
              <a:extLst>
                <a:ext uri="{FF2B5EF4-FFF2-40B4-BE49-F238E27FC236}">
                  <a16:creationId xmlns:a16="http://schemas.microsoft.com/office/drawing/2014/main" id="{B7D1D747-0DA1-481F-B10F-5D611CEC7E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5" name="Line 38">
              <a:extLst>
                <a:ext uri="{FF2B5EF4-FFF2-40B4-BE49-F238E27FC236}">
                  <a16:creationId xmlns:a16="http://schemas.microsoft.com/office/drawing/2014/main" id="{12926B67-EF80-4642-A37D-486489BF4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6" name="Line 39">
              <a:extLst>
                <a:ext uri="{FF2B5EF4-FFF2-40B4-BE49-F238E27FC236}">
                  <a16:creationId xmlns:a16="http://schemas.microsoft.com/office/drawing/2014/main" id="{7E29335B-86E3-4A56-9CF8-474EDD246C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7" name="Line 40">
              <a:extLst>
                <a:ext uri="{FF2B5EF4-FFF2-40B4-BE49-F238E27FC236}">
                  <a16:creationId xmlns:a16="http://schemas.microsoft.com/office/drawing/2014/main" id="{4BCF55CA-0C7D-4EA1-9EF1-A4A4F46C41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8" name="Line 41">
              <a:extLst>
                <a:ext uri="{FF2B5EF4-FFF2-40B4-BE49-F238E27FC236}">
                  <a16:creationId xmlns:a16="http://schemas.microsoft.com/office/drawing/2014/main" id="{3354B1C1-22D3-4268-963A-44612B00D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9" name="Line 42">
              <a:extLst>
                <a:ext uri="{FF2B5EF4-FFF2-40B4-BE49-F238E27FC236}">
                  <a16:creationId xmlns:a16="http://schemas.microsoft.com/office/drawing/2014/main" id="{73C6F631-A425-46E7-B126-916A5691DD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0" name="Line 43">
              <a:extLst>
                <a:ext uri="{FF2B5EF4-FFF2-40B4-BE49-F238E27FC236}">
                  <a16:creationId xmlns:a16="http://schemas.microsoft.com/office/drawing/2014/main" id="{B008BAAB-AF29-450D-B1C8-B5BEF86E27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1" name="Line 44">
              <a:extLst>
                <a:ext uri="{FF2B5EF4-FFF2-40B4-BE49-F238E27FC236}">
                  <a16:creationId xmlns:a16="http://schemas.microsoft.com/office/drawing/2014/main" id="{5F96F935-351A-43D8-AD0E-19117C7B86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2" name="Line 45">
              <a:extLst>
                <a:ext uri="{FF2B5EF4-FFF2-40B4-BE49-F238E27FC236}">
                  <a16:creationId xmlns:a16="http://schemas.microsoft.com/office/drawing/2014/main" id="{B4473D4C-DF71-4221-B0C1-CBD5B7CB78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3" name="Line 46">
              <a:extLst>
                <a:ext uri="{FF2B5EF4-FFF2-40B4-BE49-F238E27FC236}">
                  <a16:creationId xmlns:a16="http://schemas.microsoft.com/office/drawing/2014/main" id="{F774AC0B-0605-453D-A0F4-460A017EC1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4" name="Line 47">
              <a:extLst>
                <a:ext uri="{FF2B5EF4-FFF2-40B4-BE49-F238E27FC236}">
                  <a16:creationId xmlns:a16="http://schemas.microsoft.com/office/drawing/2014/main" id="{378E4BFB-A571-4A4A-B3F2-3DF4C8FAF1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5" name="Line 48">
              <a:extLst>
                <a:ext uri="{FF2B5EF4-FFF2-40B4-BE49-F238E27FC236}">
                  <a16:creationId xmlns:a16="http://schemas.microsoft.com/office/drawing/2014/main" id="{91B74D53-8317-4BFB-8DFA-57DD9AC958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6" name="Rectangle 49">
              <a:extLst>
                <a:ext uri="{FF2B5EF4-FFF2-40B4-BE49-F238E27FC236}">
                  <a16:creationId xmlns:a16="http://schemas.microsoft.com/office/drawing/2014/main" id="{DCF472FC-50DE-4463-969E-70D843897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97" name="Freeform 50">
              <a:extLst>
                <a:ext uri="{FF2B5EF4-FFF2-40B4-BE49-F238E27FC236}">
                  <a16:creationId xmlns:a16="http://schemas.microsoft.com/office/drawing/2014/main" id="{21C1D7E1-F520-4E3B-A305-895B4F966A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98" name="Line 51">
              <a:extLst>
                <a:ext uri="{FF2B5EF4-FFF2-40B4-BE49-F238E27FC236}">
                  <a16:creationId xmlns:a16="http://schemas.microsoft.com/office/drawing/2014/main" id="{17261E1E-5404-4F03-B566-D529F209C6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9" name="Line 52">
              <a:extLst>
                <a:ext uri="{FF2B5EF4-FFF2-40B4-BE49-F238E27FC236}">
                  <a16:creationId xmlns:a16="http://schemas.microsoft.com/office/drawing/2014/main" id="{438B54AC-9124-45AF-9401-B27F6EBCBF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0" name="Line 53">
              <a:extLst>
                <a:ext uri="{FF2B5EF4-FFF2-40B4-BE49-F238E27FC236}">
                  <a16:creationId xmlns:a16="http://schemas.microsoft.com/office/drawing/2014/main" id="{2507450F-07DC-4238-B549-8A16A01972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1" name="Line 54">
              <a:extLst>
                <a:ext uri="{FF2B5EF4-FFF2-40B4-BE49-F238E27FC236}">
                  <a16:creationId xmlns:a16="http://schemas.microsoft.com/office/drawing/2014/main" id="{A283D3DB-6274-4766-8B82-1678E4819C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2" name="Rectangle 55">
              <a:extLst>
                <a:ext uri="{FF2B5EF4-FFF2-40B4-BE49-F238E27FC236}">
                  <a16:creationId xmlns:a16="http://schemas.microsoft.com/office/drawing/2014/main" id="{907B1564-AA69-40E0-AC93-F8CF2575F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03" name="Freeform 56">
              <a:extLst>
                <a:ext uri="{FF2B5EF4-FFF2-40B4-BE49-F238E27FC236}">
                  <a16:creationId xmlns:a16="http://schemas.microsoft.com/office/drawing/2014/main" id="{21D09680-9615-4A49-9081-3A96B9598E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04" name="Rectangle 57">
              <a:extLst>
                <a:ext uri="{FF2B5EF4-FFF2-40B4-BE49-F238E27FC236}">
                  <a16:creationId xmlns:a16="http://schemas.microsoft.com/office/drawing/2014/main" id="{844BBF70-3E7D-4AA9-9BF7-F37B9ECF17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5" name="Line 58">
              <a:extLst>
                <a:ext uri="{FF2B5EF4-FFF2-40B4-BE49-F238E27FC236}">
                  <a16:creationId xmlns:a16="http://schemas.microsoft.com/office/drawing/2014/main" id="{96A825C7-46FF-4B89-B533-F4C7EE33F8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6" name="Rectangle 59">
              <a:extLst>
                <a:ext uri="{FF2B5EF4-FFF2-40B4-BE49-F238E27FC236}">
                  <a16:creationId xmlns:a16="http://schemas.microsoft.com/office/drawing/2014/main" id="{4546DB0D-6796-4A24-A7EA-8CC36F3F2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07" name="Line 60">
              <a:extLst>
                <a:ext uri="{FF2B5EF4-FFF2-40B4-BE49-F238E27FC236}">
                  <a16:creationId xmlns:a16="http://schemas.microsoft.com/office/drawing/2014/main" id="{1BA0DA3E-762A-4C67-BA67-5B41BD380D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8" name="Rectangle 61">
              <a:extLst>
                <a:ext uri="{FF2B5EF4-FFF2-40B4-BE49-F238E27FC236}">
                  <a16:creationId xmlns:a16="http://schemas.microsoft.com/office/drawing/2014/main" id="{7E10FE8B-DC7F-4D43-BE71-A75302557E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09" name="Line 62">
              <a:extLst>
                <a:ext uri="{FF2B5EF4-FFF2-40B4-BE49-F238E27FC236}">
                  <a16:creationId xmlns:a16="http://schemas.microsoft.com/office/drawing/2014/main" id="{889BB456-F0E1-4ADA-8CFB-9AB26E3AA2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0" name="Rectangle 63">
              <a:extLst>
                <a:ext uri="{FF2B5EF4-FFF2-40B4-BE49-F238E27FC236}">
                  <a16:creationId xmlns:a16="http://schemas.microsoft.com/office/drawing/2014/main" id="{110F8B92-E6A3-4F98-994F-07B3804F8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11" name="Line 64">
              <a:extLst>
                <a:ext uri="{FF2B5EF4-FFF2-40B4-BE49-F238E27FC236}">
                  <a16:creationId xmlns:a16="http://schemas.microsoft.com/office/drawing/2014/main" id="{D1E619DC-422A-474D-A8E1-06BB099D70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2" name="Rectangle 65">
              <a:extLst>
                <a:ext uri="{FF2B5EF4-FFF2-40B4-BE49-F238E27FC236}">
                  <a16:creationId xmlns:a16="http://schemas.microsoft.com/office/drawing/2014/main" id="{3B58C397-02A1-4E22-AD70-8782A1F5A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13" name="Rectangle 66">
              <a:extLst>
                <a:ext uri="{FF2B5EF4-FFF2-40B4-BE49-F238E27FC236}">
                  <a16:creationId xmlns:a16="http://schemas.microsoft.com/office/drawing/2014/main" id="{99DDCF15-D2B3-4031-B86B-0B1FD8225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314" name="Line 67">
              <a:extLst>
                <a:ext uri="{FF2B5EF4-FFF2-40B4-BE49-F238E27FC236}">
                  <a16:creationId xmlns:a16="http://schemas.microsoft.com/office/drawing/2014/main" id="{A48DCDB9-FA46-4077-8773-2661D960A3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5" name="Rectangle 68">
              <a:extLst>
                <a:ext uri="{FF2B5EF4-FFF2-40B4-BE49-F238E27FC236}">
                  <a16:creationId xmlns:a16="http://schemas.microsoft.com/office/drawing/2014/main" id="{70650CF0-4FAA-4EE9-87A2-2010CE7F0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16" name="Line 69">
              <a:extLst>
                <a:ext uri="{FF2B5EF4-FFF2-40B4-BE49-F238E27FC236}">
                  <a16:creationId xmlns:a16="http://schemas.microsoft.com/office/drawing/2014/main" id="{3956DA40-3110-4B1E-868F-845666893A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7" name="Rectangle 70">
              <a:extLst>
                <a:ext uri="{FF2B5EF4-FFF2-40B4-BE49-F238E27FC236}">
                  <a16:creationId xmlns:a16="http://schemas.microsoft.com/office/drawing/2014/main" id="{FDAE4A0C-6B5B-4BB1-9ED1-6FB998893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18" name="Line 71">
              <a:extLst>
                <a:ext uri="{FF2B5EF4-FFF2-40B4-BE49-F238E27FC236}">
                  <a16:creationId xmlns:a16="http://schemas.microsoft.com/office/drawing/2014/main" id="{A4E87F70-DFA0-45A9-A506-855683EAF2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9" name="Rectangle 72">
              <a:extLst>
                <a:ext uri="{FF2B5EF4-FFF2-40B4-BE49-F238E27FC236}">
                  <a16:creationId xmlns:a16="http://schemas.microsoft.com/office/drawing/2014/main" id="{B5F3C511-6184-4921-A010-DDCB2E1A5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20" name="Line 73">
              <a:extLst>
                <a:ext uri="{FF2B5EF4-FFF2-40B4-BE49-F238E27FC236}">
                  <a16:creationId xmlns:a16="http://schemas.microsoft.com/office/drawing/2014/main" id="{FAB7715D-8444-4DC3-A9D2-A071D3831E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1" name="Rectangle 74">
              <a:extLst>
                <a:ext uri="{FF2B5EF4-FFF2-40B4-BE49-F238E27FC236}">
                  <a16:creationId xmlns:a16="http://schemas.microsoft.com/office/drawing/2014/main" id="{92738428-5E45-48A9-B512-6035F9E27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22" name="Rectangle 75">
              <a:extLst>
                <a:ext uri="{FF2B5EF4-FFF2-40B4-BE49-F238E27FC236}">
                  <a16:creationId xmlns:a16="http://schemas.microsoft.com/office/drawing/2014/main" id="{89C814B7-4B05-4961-ACC7-C75A025AC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23" name="Line 76">
              <a:extLst>
                <a:ext uri="{FF2B5EF4-FFF2-40B4-BE49-F238E27FC236}">
                  <a16:creationId xmlns:a16="http://schemas.microsoft.com/office/drawing/2014/main" id="{76620531-8397-4A90-A4C0-B19494C171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4" name="Rectangle 77">
              <a:extLst>
                <a:ext uri="{FF2B5EF4-FFF2-40B4-BE49-F238E27FC236}">
                  <a16:creationId xmlns:a16="http://schemas.microsoft.com/office/drawing/2014/main" id="{E6829F96-A3F4-468F-8B92-931E6025E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25" name="Line 78">
              <a:extLst>
                <a:ext uri="{FF2B5EF4-FFF2-40B4-BE49-F238E27FC236}">
                  <a16:creationId xmlns:a16="http://schemas.microsoft.com/office/drawing/2014/main" id="{681D0817-99E4-4956-8DCE-2512F6AB87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6" name="Rectangle 79">
              <a:extLst>
                <a:ext uri="{FF2B5EF4-FFF2-40B4-BE49-F238E27FC236}">
                  <a16:creationId xmlns:a16="http://schemas.microsoft.com/office/drawing/2014/main" id="{43C2957B-1FCB-433B-AFFC-ED9FA3891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27" name="Line 80">
              <a:extLst>
                <a:ext uri="{FF2B5EF4-FFF2-40B4-BE49-F238E27FC236}">
                  <a16:creationId xmlns:a16="http://schemas.microsoft.com/office/drawing/2014/main" id="{BB689A1D-7838-4BAB-84D2-15C2E34C33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8" name="Rectangle 81">
              <a:extLst>
                <a:ext uri="{FF2B5EF4-FFF2-40B4-BE49-F238E27FC236}">
                  <a16:creationId xmlns:a16="http://schemas.microsoft.com/office/drawing/2014/main" id="{DCFA3EB7-48EB-4AB2-97A6-4EA962CC4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329" name="Line 82">
              <a:extLst>
                <a:ext uri="{FF2B5EF4-FFF2-40B4-BE49-F238E27FC236}">
                  <a16:creationId xmlns:a16="http://schemas.microsoft.com/office/drawing/2014/main" id="{7F6FE570-79C3-444B-9DD4-005D9758A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0" name="Rectangle 83">
              <a:extLst>
                <a:ext uri="{FF2B5EF4-FFF2-40B4-BE49-F238E27FC236}">
                  <a16:creationId xmlns:a16="http://schemas.microsoft.com/office/drawing/2014/main" id="{BF2742E5-C0CC-4C1C-B5EF-5381DA1B9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331" name="Line 84">
              <a:extLst>
                <a:ext uri="{FF2B5EF4-FFF2-40B4-BE49-F238E27FC236}">
                  <a16:creationId xmlns:a16="http://schemas.microsoft.com/office/drawing/2014/main" id="{3E6BDFBA-3205-49C3-B560-BF37B2521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2" name="Rectangle 85">
              <a:extLst>
                <a:ext uri="{FF2B5EF4-FFF2-40B4-BE49-F238E27FC236}">
                  <a16:creationId xmlns:a16="http://schemas.microsoft.com/office/drawing/2014/main" id="{6C1943F6-B7BA-4270-B613-94E3FD647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333" name="Line 86">
              <a:extLst>
                <a:ext uri="{FF2B5EF4-FFF2-40B4-BE49-F238E27FC236}">
                  <a16:creationId xmlns:a16="http://schemas.microsoft.com/office/drawing/2014/main" id="{2E4E7586-9FE1-47B6-A899-81CC4A1B1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4" name="Rectangle 87">
              <a:extLst>
                <a:ext uri="{FF2B5EF4-FFF2-40B4-BE49-F238E27FC236}">
                  <a16:creationId xmlns:a16="http://schemas.microsoft.com/office/drawing/2014/main" id="{BEF2F42D-9951-478F-B52C-EF4E884FB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335" name="Line 88">
              <a:extLst>
                <a:ext uri="{FF2B5EF4-FFF2-40B4-BE49-F238E27FC236}">
                  <a16:creationId xmlns:a16="http://schemas.microsoft.com/office/drawing/2014/main" id="{1923711B-BAF4-48F4-90B4-7BA085C58E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6" name="Rectangle 89">
              <a:extLst>
                <a:ext uri="{FF2B5EF4-FFF2-40B4-BE49-F238E27FC236}">
                  <a16:creationId xmlns:a16="http://schemas.microsoft.com/office/drawing/2014/main" id="{CA2BCC19-50E5-431D-9917-F48F47115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337" name="Line 90">
              <a:extLst>
                <a:ext uri="{FF2B5EF4-FFF2-40B4-BE49-F238E27FC236}">
                  <a16:creationId xmlns:a16="http://schemas.microsoft.com/office/drawing/2014/main" id="{EF5225EC-4FA5-455D-8C8E-9C45544C44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8" name="Freeform 91">
              <a:extLst>
                <a:ext uri="{FF2B5EF4-FFF2-40B4-BE49-F238E27FC236}">
                  <a16:creationId xmlns:a16="http://schemas.microsoft.com/office/drawing/2014/main" id="{FD3D9AEF-3457-444B-AE72-A626901C33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9" name="Rectangle 94">
              <a:extLst>
                <a:ext uri="{FF2B5EF4-FFF2-40B4-BE49-F238E27FC236}">
                  <a16:creationId xmlns:a16="http://schemas.microsoft.com/office/drawing/2014/main" id="{8D1501B7-94B9-4251-8A83-FEAA3FF8B0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340" name="Oval 339">
            <a:extLst>
              <a:ext uri="{FF2B5EF4-FFF2-40B4-BE49-F238E27FC236}">
                <a16:creationId xmlns:a16="http://schemas.microsoft.com/office/drawing/2014/main" id="{D0CCBC2B-4F98-4217-AC44-E6602D486C47}"/>
              </a:ext>
            </a:extLst>
          </p:cNvPr>
          <p:cNvSpPr/>
          <p:nvPr/>
        </p:nvSpPr>
        <p:spPr>
          <a:xfrm>
            <a:off x="8542560" y="4304872"/>
            <a:ext cx="541172" cy="97035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D1C82EBF-F54F-4327-8CC2-1CF38AEBB717}"/>
              </a:ext>
            </a:extLst>
          </p:cNvPr>
          <p:cNvSpPr txBox="1"/>
          <p:nvPr/>
        </p:nvSpPr>
        <p:spPr>
          <a:xfrm>
            <a:off x="4833583" y="1074415"/>
            <a:ext cx="51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A)</a:t>
            </a:r>
          </a:p>
        </p:txBody>
      </p:sp>
      <p:sp>
        <p:nvSpPr>
          <p:cNvPr id="342" name="TextBox 341">
            <a:extLst>
              <a:ext uri="{FF2B5EF4-FFF2-40B4-BE49-F238E27FC236}">
                <a16:creationId xmlns:a16="http://schemas.microsoft.com/office/drawing/2014/main" id="{D4BEB6DB-2BEF-4915-968B-2D4BB571D7AB}"/>
              </a:ext>
            </a:extLst>
          </p:cNvPr>
          <p:cNvSpPr txBox="1"/>
          <p:nvPr/>
        </p:nvSpPr>
        <p:spPr>
          <a:xfrm>
            <a:off x="4773827" y="3999859"/>
            <a:ext cx="51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B)</a:t>
            </a: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id="{D6D72238-EC83-413E-BF7C-19DF0497B487}"/>
              </a:ext>
            </a:extLst>
          </p:cNvPr>
          <p:cNvSpPr txBox="1"/>
          <p:nvPr/>
        </p:nvSpPr>
        <p:spPr>
          <a:xfrm>
            <a:off x="7676299" y="4012970"/>
            <a:ext cx="51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D)</a:t>
            </a:r>
          </a:p>
        </p:txBody>
      </p:sp>
      <p:grpSp>
        <p:nvGrpSpPr>
          <p:cNvPr id="344" name="Group 11">
            <a:extLst>
              <a:ext uri="{FF2B5EF4-FFF2-40B4-BE49-F238E27FC236}">
                <a16:creationId xmlns:a16="http://schemas.microsoft.com/office/drawing/2014/main" id="{ED1FAD61-915A-45FE-BA90-A1935F4DE00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740447" y="1372555"/>
            <a:ext cx="2698846" cy="2490498"/>
            <a:chOff x="183" y="1814"/>
            <a:chExt cx="2211" cy="2351"/>
          </a:xfrm>
        </p:grpSpPr>
        <p:sp>
          <p:nvSpPr>
            <p:cNvPr id="345" name="AutoShape 10">
              <a:extLst>
                <a:ext uri="{FF2B5EF4-FFF2-40B4-BE49-F238E27FC236}">
                  <a16:creationId xmlns:a16="http://schemas.microsoft.com/office/drawing/2014/main" id="{42AA978D-552E-4DE3-8E0B-2A0288DAB80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6" name="Rectangle 12">
              <a:extLst>
                <a:ext uri="{FF2B5EF4-FFF2-40B4-BE49-F238E27FC236}">
                  <a16:creationId xmlns:a16="http://schemas.microsoft.com/office/drawing/2014/main" id="{06B29915-F94B-4E9E-9185-364517A2C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47" name="Line 13">
              <a:extLst>
                <a:ext uri="{FF2B5EF4-FFF2-40B4-BE49-F238E27FC236}">
                  <a16:creationId xmlns:a16="http://schemas.microsoft.com/office/drawing/2014/main" id="{00736719-98D7-4256-85EA-4C41739DF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8" name="Line 14">
              <a:extLst>
                <a:ext uri="{FF2B5EF4-FFF2-40B4-BE49-F238E27FC236}">
                  <a16:creationId xmlns:a16="http://schemas.microsoft.com/office/drawing/2014/main" id="{22AC61B8-65F3-4F6B-B194-61737DD4BC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9" name="Line 15">
              <a:extLst>
                <a:ext uri="{FF2B5EF4-FFF2-40B4-BE49-F238E27FC236}">
                  <a16:creationId xmlns:a16="http://schemas.microsoft.com/office/drawing/2014/main" id="{CDB872A2-B6C3-453B-A988-F9B83FA73A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0" name="Line 16">
              <a:extLst>
                <a:ext uri="{FF2B5EF4-FFF2-40B4-BE49-F238E27FC236}">
                  <a16:creationId xmlns:a16="http://schemas.microsoft.com/office/drawing/2014/main" id="{67ADA548-F440-4192-A6DE-13D217532E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1" name="Line 17">
              <a:extLst>
                <a:ext uri="{FF2B5EF4-FFF2-40B4-BE49-F238E27FC236}">
                  <a16:creationId xmlns:a16="http://schemas.microsoft.com/office/drawing/2014/main" id="{2499E65F-A0ED-4C9D-B5FF-7535464C52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2" name="Line 18">
              <a:extLst>
                <a:ext uri="{FF2B5EF4-FFF2-40B4-BE49-F238E27FC236}">
                  <a16:creationId xmlns:a16="http://schemas.microsoft.com/office/drawing/2014/main" id="{C278DDB3-2E65-441C-901A-275C07C189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3" name="Line 19">
              <a:extLst>
                <a:ext uri="{FF2B5EF4-FFF2-40B4-BE49-F238E27FC236}">
                  <a16:creationId xmlns:a16="http://schemas.microsoft.com/office/drawing/2014/main" id="{00F95683-744B-479F-98C0-46C4287B6E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4" name="Line 20">
              <a:extLst>
                <a:ext uri="{FF2B5EF4-FFF2-40B4-BE49-F238E27FC236}">
                  <a16:creationId xmlns:a16="http://schemas.microsoft.com/office/drawing/2014/main" id="{909D288F-3A40-4336-9C38-FDD49EFF50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5" name="Line 21">
              <a:extLst>
                <a:ext uri="{FF2B5EF4-FFF2-40B4-BE49-F238E27FC236}">
                  <a16:creationId xmlns:a16="http://schemas.microsoft.com/office/drawing/2014/main" id="{CAB97EBA-D832-4F65-8DFF-1B2B869615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6" name="Line 22">
              <a:extLst>
                <a:ext uri="{FF2B5EF4-FFF2-40B4-BE49-F238E27FC236}">
                  <a16:creationId xmlns:a16="http://schemas.microsoft.com/office/drawing/2014/main" id="{B8FF2790-D240-4B6F-9F05-ED4A9DCE47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7" name="Line 23">
              <a:extLst>
                <a:ext uri="{FF2B5EF4-FFF2-40B4-BE49-F238E27FC236}">
                  <a16:creationId xmlns:a16="http://schemas.microsoft.com/office/drawing/2014/main" id="{349C44D1-68DB-4867-8030-280ABBBCC8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8" name="Line 24">
              <a:extLst>
                <a:ext uri="{FF2B5EF4-FFF2-40B4-BE49-F238E27FC236}">
                  <a16:creationId xmlns:a16="http://schemas.microsoft.com/office/drawing/2014/main" id="{F490F372-07AD-4467-AD70-A595D74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9" name="Line 25">
              <a:extLst>
                <a:ext uri="{FF2B5EF4-FFF2-40B4-BE49-F238E27FC236}">
                  <a16:creationId xmlns:a16="http://schemas.microsoft.com/office/drawing/2014/main" id="{0A212133-2B8B-4709-8367-AFD433EDB2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0" name="Line 26">
              <a:extLst>
                <a:ext uri="{FF2B5EF4-FFF2-40B4-BE49-F238E27FC236}">
                  <a16:creationId xmlns:a16="http://schemas.microsoft.com/office/drawing/2014/main" id="{BD2C5658-8D18-486B-BCDD-08ABF15DAD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1" name="Line 27">
              <a:extLst>
                <a:ext uri="{FF2B5EF4-FFF2-40B4-BE49-F238E27FC236}">
                  <a16:creationId xmlns:a16="http://schemas.microsoft.com/office/drawing/2014/main" id="{B1E81B66-8874-4054-A938-31AB91610A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2" name="Line 28">
              <a:extLst>
                <a:ext uri="{FF2B5EF4-FFF2-40B4-BE49-F238E27FC236}">
                  <a16:creationId xmlns:a16="http://schemas.microsoft.com/office/drawing/2014/main" id="{3130D4EC-8AD9-4870-B14A-D7ABE42932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3" name="Line 29">
              <a:extLst>
                <a:ext uri="{FF2B5EF4-FFF2-40B4-BE49-F238E27FC236}">
                  <a16:creationId xmlns:a16="http://schemas.microsoft.com/office/drawing/2014/main" id="{5A40E8A4-010A-49A8-AA39-FC2118C405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4" name="Line 30">
              <a:extLst>
                <a:ext uri="{FF2B5EF4-FFF2-40B4-BE49-F238E27FC236}">
                  <a16:creationId xmlns:a16="http://schemas.microsoft.com/office/drawing/2014/main" id="{5FBC9CBF-7247-4BFD-BCCF-11F61163B9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5" name="Line 31">
              <a:extLst>
                <a:ext uri="{FF2B5EF4-FFF2-40B4-BE49-F238E27FC236}">
                  <a16:creationId xmlns:a16="http://schemas.microsoft.com/office/drawing/2014/main" id="{A1174B30-09F0-481C-8252-91FE143D6C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6" name="Line 32">
              <a:extLst>
                <a:ext uri="{FF2B5EF4-FFF2-40B4-BE49-F238E27FC236}">
                  <a16:creationId xmlns:a16="http://schemas.microsoft.com/office/drawing/2014/main" id="{36BD91DD-4F00-4CF4-AB70-99CB1D3F36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7" name="Line 33">
              <a:extLst>
                <a:ext uri="{FF2B5EF4-FFF2-40B4-BE49-F238E27FC236}">
                  <a16:creationId xmlns:a16="http://schemas.microsoft.com/office/drawing/2014/main" id="{42E8FFA6-ECA3-4775-A1AE-B90F57821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8" name="Line 34">
              <a:extLst>
                <a:ext uri="{FF2B5EF4-FFF2-40B4-BE49-F238E27FC236}">
                  <a16:creationId xmlns:a16="http://schemas.microsoft.com/office/drawing/2014/main" id="{C5645C14-1FC6-4C47-B575-80DF3CC9CE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9" name="Line 35">
              <a:extLst>
                <a:ext uri="{FF2B5EF4-FFF2-40B4-BE49-F238E27FC236}">
                  <a16:creationId xmlns:a16="http://schemas.microsoft.com/office/drawing/2014/main" id="{B73B9FCF-C938-4829-A371-D96865301D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0" name="Line 36">
              <a:extLst>
                <a:ext uri="{FF2B5EF4-FFF2-40B4-BE49-F238E27FC236}">
                  <a16:creationId xmlns:a16="http://schemas.microsoft.com/office/drawing/2014/main" id="{801F8286-3148-4A2D-867E-8DB59B1DB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1" name="Line 37">
              <a:extLst>
                <a:ext uri="{FF2B5EF4-FFF2-40B4-BE49-F238E27FC236}">
                  <a16:creationId xmlns:a16="http://schemas.microsoft.com/office/drawing/2014/main" id="{BEB48E8A-820F-4CC7-BEB1-57BD4FABF5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2" name="Line 38">
              <a:extLst>
                <a:ext uri="{FF2B5EF4-FFF2-40B4-BE49-F238E27FC236}">
                  <a16:creationId xmlns:a16="http://schemas.microsoft.com/office/drawing/2014/main" id="{3967CE00-D823-4336-9702-4E7955EE1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3" name="Line 39">
              <a:extLst>
                <a:ext uri="{FF2B5EF4-FFF2-40B4-BE49-F238E27FC236}">
                  <a16:creationId xmlns:a16="http://schemas.microsoft.com/office/drawing/2014/main" id="{067EEBC6-83F8-4E6B-80F0-F57B55117A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4" name="Line 40">
              <a:extLst>
                <a:ext uri="{FF2B5EF4-FFF2-40B4-BE49-F238E27FC236}">
                  <a16:creationId xmlns:a16="http://schemas.microsoft.com/office/drawing/2014/main" id="{9CB38105-047C-4DB4-85B6-87A798D104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5" name="Line 41">
              <a:extLst>
                <a:ext uri="{FF2B5EF4-FFF2-40B4-BE49-F238E27FC236}">
                  <a16:creationId xmlns:a16="http://schemas.microsoft.com/office/drawing/2014/main" id="{29FAFF55-E008-4F40-9A51-E8332BA2C2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6" name="Line 42">
              <a:extLst>
                <a:ext uri="{FF2B5EF4-FFF2-40B4-BE49-F238E27FC236}">
                  <a16:creationId xmlns:a16="http://schemas.microsoft.com/office/drawing/2014/main" id="{390AC426-5E38-4451-8B40-CF3BFED4CC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7" name="Line 43">
              <a:extLst>
                <a:ext uri="{FF2B5EF4-FFF2-40B4-BE49-F238E27FC236}">
                  <a16:creationId xmlns:a16="http://schemas.microsoft.com/office/drawing/2014/main" id="{24D45381-F67F-435F-9424-0B1FA5252B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8" name="Line 44">
              <a:extLst>
                <a:ext uri="{FF2B5EF4-FFF2-40B4-BE49-F238E27FC236}">
                  <a16:creationId xmlns:a16="http://schemas.microsoft.com/office/drawing/2014/main" id="{37FB0927-1CF6-4C37-8219-C003F661B7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9" name="Line 45">
              <a:extLst>
                <a:ext uri="{FF2B5EF4-FFF2-40B4-BE49-F238E27FC236}">
                  <a16:creationId xmlns:a16="http://schemas.microsoft.com/office/drawing/2014/main" id="{EFE3F46E-F264-40D7-8B7E-FA345F52CB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0" name="Line 46">
              <a:extLst>
                <a:ext uri="{FF2B5EF4-FFF2-40B4-BE49-F238E27FC236}">
                  <a16:creationId xmlns:a16="http://schemas.microsoft.com/office/drawing/2014/main" id="{083DF607-85C1-480E-84F4-6FA7D87E37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1" name="Line 47">
              <a:extLst>
                <a:ext uri="{FF2B5EF4-FFF2-40B4-BE49-F238E27FC236}">
                  <a16:creationId xmlns:a16="http://schemas.microsoft.com/office/drawing/2014/main" id="{5D56F0CC-F39C-48C4-9566-C8052E2FA8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2" name="Line 48">
              <a:extLst>
                <a:ext uri="{FF2B5EF4-FFF2-40B4-BE49-F238E27FC236}">
                  <a16:creationId xmlns:a16="http://schemas.microsoft.com/office/drawing/2014/main" id="{E797FFE7-C3F0-456B-8582-196922149A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3" name="Rectangle 49">
              <a:extLst>
                <a:ext uri="{FF2B5EF4-FFF2-40B4-BE49-F238E27FC236}">
                  <a16:creationId xmlns:a16="http://schemas.microsoft.com/office/drawing/2014/main" id="{AAD44969-D9D2-46D0-B5CB-BA6F4C0301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84" name="Freeform 50">
              <a:extLst>
                <a:ext uri="{FF2B5EF4-FFF2-40B4-BE49-F238E27FC236}">
                  <a16:creationId xmlns:a16="http://schemas.microsoft.com/office/drawing/2014/main" id="{61A8070D-EB5F-4ECA-9120-F938195F6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85" name="Line 51">
              <a:extLst>
                <a:ext uri="{FF2B5EF4-FFF2-40B4-BE49-F238E27FC236}">
                  <a16:creationId xmlns:a16="http://schemas.microsoft.com/office/drawing/2014/main" id="{8AEA86C3-4924-4A8A-8AA7-4BF1E2E27D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6" name="Line 52">
              <a:extLst>
                <a:ext uri="{FF2B5EF4-FFF2-40B4-BE49-F238E27FC236}">
                  <a16:creationId xmlns:a16="http://schemas.microsoft.com/office/drawing/2014/main" id="{2C25C61E-2DF5-4860-85B3-6D9C3C7970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7" name="Line 53">
              <a:extLst>
                <a:ext uri="{FF2B5EF4-FFF2-40B4-BE49-F238E27FC236}">
                  <a16:creationId xmlns:a16="http://schemas.microsoft.com/office/drawing/2014/main" id="{7048DEB0-F510-426A-B626-27FBC8BEFC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8" name="Line 54">
              <a:extLst>
                <a:ext uri="{FF2B5EF4-FFF2-40B4-BE49-F238E27FC236}">
                  <a16:creationId xmlns:a16="http://schemas.microsoft.com/office/drawing/2014/main" id="{4D18F638-1B93-4672-A8EB-9E652CE6C6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9" name="Rectangle 55">
              <a:extLst>
                <a:ext uri="{FF2B5EF4-FFF2-40B4-BE49-F238E27FC236}">
                  <a16:creationId xmlns:a16="http://schemas.microsoft.com/office/drawing/2014/main" id="{06CA36F9-6F3F-4459-9883-B499F749F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390" name="Freeform 56">
              <a:extLst>
                <a:ext uri="{FF2B5EF4-FFF2-40B4-BE49-F238E27FC236}">
                  <a16:creationId xmlns:a16="http://schemas.microsoft.com/office/drawing/2014/main" id="{B267686F-3EFD-406C-9443-855F0EB7E8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391" name="Rectangle 57">
              <a:extLst>
                <a:ext uri="{FF2B5EF4-FFF2-40B4-BE49-F238E27FC236}">
                  <a16:creationId xmlns:a16="http://schemas.microsoft.com/office/drawing/2014/main" id="{E7817EC8-52C5-4D93-ACF5-BCCEB3562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2" name="Line 58">
              <a:extLst>
                <a:ext uri="{FF2B5EF4-FFF2-40B4-BE49-F238E27FC236}">
                  <a16:creationId xmlns:a16="http://schemas.microsoft.com/office/drawing/2014/main" id="{5015F7C9-A59D-4AEF-8524-E6F84B9020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3" name="Rectangle 59">
              <a:extLst>
                <a:ext uri="{FF2B5EF4-FFF2-40B4-BE49-F238E27FC236}">
                  <a16:creationId xmlns:a16="http://schemas.microsoft.com/office/drawing/2014/main" id="{D2987924-C30B-486B-A44E-2BBF07A011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394" name="Line 60">
              <a:extLst>
                <a:ext uri="{FF2B5EF4-FFF2-40B4-BE49-F238E27FC236}">
                  <a16:creationId xmlns:a16="http://schemas.microsoft.com/office/drawing/2014/main" id="{0A5A4499-293B-4193-A4A0-EED9905DA0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5" name="Rectangle 61">
              <a:extLst>
                <a:ext uri="{FF2B5EF4-FFF2-40B4-BE49-F238E27FC236}">
                  <a16:creationId xmlns:a16="http://schemas.microsoft.com/office/drawing/2014/main" id="{E0B99447-9D28-4D11-9628-B7783390C1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396" name="Line 62">
              <a:extLst>
                <a:ext uri="{FF2B5EF4-FFF2-40B4-BE49-F238E27FC236}">
                  <a16:creationId xmlns:a16="http://schemas.microsoft.com/office/drawing/2014/main" id="{D50314A9-C662-42E9-8142-DCF24172F3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7" name="Rectangle 63">
              <a:extLst>
                <a:ext uri="{FF2B5EF4-FFF2-40B4-BE49-F238E27FC236}">
                  <a16:creationId xmlns:a16="http://schemas.microsoft.com/office/drawing/2014/main" id="{F74C3F4E-6D6C-4EDE-8934-9B4FE6B3F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398" name="Line 64">
              <a:extLst>
                <a:ext uri="{FF2B5EF4-FFF2-40B4-BE49-F238E27FC236}">
                  <a16:creationId xmlns:a16="http://schemas.microsoft.com/office/drawing/2014/main" id="{28A77ACF-87EA-4D11-A2FC-EBE245F67A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9" name="Rectangle 65">
              <a:extLst>
                <a:ext uri="{FF2B5EF4-FFF2-40B4-BE49-F238E27FC236}">
                  <a16:creationId xmlns:a16="http://schemas.microsoft.com/office/drawing/2014/main" id="{37732474-971C-41E5-98E9-BD007376A7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00" name="Rectangle 66">
              <a:extLst>
                <a:ext uri="{FF2B5EF4-FFF2-40B4-BE49-F238E27FC236}">
                  <a16:creationId xmlns:a16="http://schemas.microsoft.com/office/drawing/2014/main" id="{0A2CD860-3242-47C6-A5A9-C662E56E85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01" name="Line 67">
              <a:extLst>
                <a:ext uri="{FF2B5EF4-FFF2-40B4-BE49-F238E27FC236}">
                  <a16:creationId xmlns:a16="http://schemas.microsoft.com/office/drawing/2014/main" id="{0B23DF4F-A6C5-4CE7-A063-515262629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2" name="Rectangle 68">
              <a:extLst>
                <a:ext uri="{FF2B5EF4-FFF2-40B4-BE49-F238E27FC236}">
                  <a16:creationId xmlns:a16="http://schemas.microsoft.com/office/drawing/2014/main" id="{004BEEE4-BB9A-47EF-9587-E7A5586739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03" name="Line 69">
              <a:extLst>
                <a:ext uri="{FF2B5EF4-FFF2-40B4-BE49-F238E27FC236}">
                  <a16:creationId xmlns:a16="http://schemas.microsoft.com/office/drawing/2014/main" id="{F1BBB613-9435-4B34-8EFC-6F40632785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4" name="Rectangle 70">
              <a:extLst>
                <a:ext uri="{FF2B5EF4-FFF2-40B4-BE49-F238E27FC236}">
                  <a16:creationId xmlns:a16="http://schemas.microsoft.com/office/drawing/2014/main" id="{5E43BE4B-5652-4616-843D-A896E0C970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05" name="Line 71">
              <a:extLst>
                <a:ext uri="{FF2B5EF4-FFF2-40B4-BE49-F238E27FC236}">
                  <a16:creationId xmlns:a16="http://schemas.microsoft.com/office/drawing/2014/main" id="{5A037C94-96EC-429E-8733-D5FE9CD4D6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6" name="Rectangle 72">
              <a:extLst>
                <a:ext uri="{FF2B5EF4-FFF2-40B4-BE49-F238E27FC236}">
                  <a16:creationId xmlns:a16="http://schemas.microsoft.com/office/drawing/2014/main" id="{71A7C2F0-5726-493B-982E-C4AE1BDEB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07" name="Line 73">
              <a:extLst>
                <a:ext uri="{FF2B5EF4-FFF2-40B4-BE49-F238E27FC236}">
                  <a16:creationId xmlns:a16="http://schemas.microsoft.com/office/drawing/2014/main" id="{DA63B27F-7DF3-4502-BA10-34ABAF5894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8" name="Rectangle 74">
              <a:extLst>
                <a:ext uri="{FF2B5EF4-FFF2-40B4-BE49-F238E27FC236}">
                  <a16:creationId xmlns:a16="http://schemas.microsoft.com/office/drawing/2014/main" id="{5E1EEE79-AA37-470A-BBFC-CD917DE60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09" name="Rectangle 75">
              <a:extLst>
                <a:ext uri="{FF2B5EF4-FFF2-40B4-BE49-F238E27FC236}">
                  <a16:creationId xmlns:a16="http://schemas.microsoft.com/office/drawing/2014/main" id="{BE1C79BD-AA55-4DF8-B138-5BBFF667BA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410" name="Line 76">
              <a:extLst>
                <a:ext uri="{FF2B5EF4-FFF2-40B4-BE49-F238E27FC236}">
                  <a16:creationId xmlns:a16="http://schemas.microsoft.com/office/drawing/2014/main" id="{1CDD0E6D-CAB6-4C64-A383-1E9668B7F0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" name="Rectangle 77">
              <a:extLst>
                <a:ext uri="{FF2B5EF4-FFF2-40B4-BE49-F238E27FC236}">
                  <a16:creationId xmlns:a16="http://schemas.microsoft.com/office/drawing/2014/main" id="{8B78EF3F-9D64-4EBA-A0EC-C4978B360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412" name="Line 78">
              <a:extLst>
                <a:ext uri="{FF2B5EF4-FFF2-40B4-BE49-F238E27FC236}">
                  <a16:creationId xmlns:a16="http://schemas.microsoft.com/office/drawing/2014/main" id="{7F38D1B9-1ED2-4051-A38A-A3C2060374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" name="Rectangle 79">
              <a:extLst>
                <a:ext uri="{FF2B5EF4-FFF2-40B4-BE49-F238E27FC236}">
                  <a16:creationId xmlns:a16="http://schemas.microsoft.com/office/drawing/2014/main" id="{1F2EE60B-C0B7-47AD-BAA8-496F60E9A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14" name="Line 80">
              <a:extLst>
                <a:ext uri="{FF2B5EF4-FFF2-40B4-BE49-F238E27FC236}">
                  <a16:creationId xmlns:a16="http://schemas.microsoft.com/office/drawing/2014/main" id="{2E0E3E43-3FD7-4952-B55E-2360BDAA27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" name="Rectangle 81">
              <a:extLst>
                <a:ext uri="{FF2B5EF4-FFF2-40B4-BE49-F238E27FC236}">
                  <a16:creationId xmlns:a16="http://schemas.microsoft.com/office/drawing/2014/main" id="{5E5A9FA7-69BD-4E3B-851B-6E5115BA5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16" name="Line 82">
              <a:extLst>
                <a:ext uri="{FF2B5EF4-FFF2-40B4-BE49-F238E27FC236}">
                  <a16:creationId xmlns:a16="http://schemas.microsoft.com/office/drawing/2014/main" id="{E681706A-3165-4507-AB15-FE29E0EAB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" name="Rectangle 83">
              <a:extLst>
                <a:ext uri="{FF2B5EF4-FFF2-40B4-BE49-F238E27FC236}">
                  <a16:creationId xmlns:a16="http://schemas.microsoft.com/office/drawing/2014/main" id="{EEA97A0D-9803-4922-955E-4DD2ABCEC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18" name="Line 84">
              <a:extLst>
                <a:ext uri="{FF2B5EF4-FFF2-40B4-BE49-F238E27FC236}">
                  <a16:creationId xmlns:a16="http://schemas.microsoft.com/office/drawing/2014/main" id="{8320110B-08FE-4D0C-BEAC-6DB634670E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" name="Rectangle 85">
              <a:extLst>
                <a:ext uri="{FF2B5EF4-FFF2-40B4-BE49-F238E27FC236}">
                  <a16:creationId xmlns:a16="http://schemas.microsoft.com/office/drawing/2014/main" id="{C8FB9456-FA08-4A3D-A9E6-0E365302D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20" name="Line 86">
              <a:extLst>
                <a:ext uri="{FF2B5EF4-FFF2-40B4-BE49-F238E27FC236}">
                  <a16:creationId xmlns:a16="http://schemas.microsoft.com/office/drawing/2014/main" id="{63668044-CC21-44A8-A74F-EFEAF48580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" name="Rectangle 87">
              <a:extLst>
                <a:ext uri="{FF2B5EF4-FFF2-40B4-BE49-F238E27FC236}">
                  <a16:creationId xmlns:a16="http://schemas.microsoft.com/office/drawing/2014/main" id="{361EA2FE-2C9D-4C8F-822D-5A0A42B09C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22" name="Line 88">
              <a:extLst>
                <a:ext uri="{FF2B5EF4-FFF2-40B4-BE49-F238E27FC236}">
                  <a16:creationId xmlns:a16="http://schemas.microsoft.com/office/drawing/2014/main" id="{80264731-BCFF-417E-947D-6CB2B0E30B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" name="Rectangle 89">
              <a:extLst>
                <a:ext uri="{FF2B5EF4-FFF2-40B4-BE49-F238E27FC236}">
                  <a16:creationId xmlns:a16="http://schemas.microsoft.com/office/drawing/2014/main" id="{8DEFB005-18EC-4C43-B5BA-F9A9D2276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24" name="Line 90">
              <a:extLst>
                <a:ext uri="{FF2B5EF4-FFF2-40B4-BE49-F238E27FC236}">
                  <a16:creationId xmlns:a16="http://schemas.microsoft.com/office/drawing/2014/main" id="{830D0217-E070-4ADC-9693-3CA21C7920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" name="Freeform 91">
              <a:extLst>
                <a:ext uri="{FF2B5EF4-FFF2-40B4-BE49-F238E27FC236}">
                  <a16:creationId xmlns:a16="http://schemas.microsoft.com/office/drawing/2014/main" id="{C9CF9EF0-A426-4555-AFC9-7737FB6B1F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" name="Rectangle 94">
              <a:extLst>
                <a:ext uri="{FF2B5EF4-FFF2-40B4-BE49-F238E27FC236}">
                  <a16:creationId xmlns:a16="http://schemas.microsoft.com/office/drawing/2014/main" id="{EABA5B88-0E1C-432D-B2EC-712EECB52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427" name="Oval 426">
            <a:extLst>
              <a:ext uri="{FF2B5EF4-FFF2-40B4-BE49-F238E27FC236}">
                <a16:creationId xmlns:a16="http://schemas.microsoft.com/office/drawing/2014/main" id="{A201CD01-34AC-442B-9400-AEF4ED134E05}"/>
              </a:ext>
            </a:extLst>
          </p:cNvPr>
          <p:cNvSpPr/>
          <p:nvPr/>
        </p:nvSpPr>
        <p:spPr>
          <a:xfrm>
            <a:off x="8372884" y="1395504"/>
            <a:ext cx="541172" cy="97035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211CC962-C2B7-45B9-A6E8-E17ED1F75C27}"/>
              </a:ext>
            </a:extLst>
          </p:cNvPr>
          <p:cNvSpPr txBox="1"/>
          <p:nvPr/>
        </p:nvSpPr>
        <p:spPr>
          <a:xfrm>
            <a:off x="7688349" y="1103602"/>
            <a:ext cx="51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C)</a:t>
            </a:r>
          </a:p>
        </p:txBody>
      </p:sp>
    </p:spTree>
    <p:extLst>
      <p:ext uri="{BB962C8B-B14F-4D97-AF65-F5344CB8AC3E}">
        <p14:creationId xmlns:p14="http://schemas.microsoft.com/office/powerpoint/2010/main" val="2070171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8E984-9F89-4AD0-9359-0FE08870DBE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03175" y="265014"/>
            <a:ext cx="8524960" cy="100543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Given the graphical transformation, which equation represents it?</a:t>
            </a: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DFC04223-AF79-40F5-BDDE-F74EEDEC0EA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46560" y="1023430"/>
            <a:ext cx="2698846" cy="2490498"/>
            <a:chOff x="183" y="1814"/>
            <a:chExt cx="2211" cy="2351"/>
          </a:xfrm>
        </p:grpSpPr>
        <p:sp>
          <p:nvSpPr>
            <p:cNvPr id="5" name="AutoShape 10">
              <a:extLst>
                <a:ext uri="{FF2B5EF4-FFF2-40B4-BE49-F238E27FC236}">
                  <a16:creationId xmlns:a16="http://schemas.microsoft.com/office/drawing/2014/main" id="{6F89E669-2083-4E3C-8877-855F4A7072F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" name="Rectangle 12">
              <a:extLst>
                <a:ext uri="{FF2B5EF4-FFF2-40B4-BE49-F238E27FC236}">
                  <a16:creationId xmlns:a16="http://schemas.microsoft.com/office/drawing/2014/main" id="{99538901-8423-4549-8995-8B2F04E388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" name="Line 13">
              <a:extLst>
                <a:ext uri="{FF2B5EF4-FFF2-40B4-BE49-F238E27FC236}">
                  <a16:creationId xmlns:a16="http://schemas.microsoft.com/office/drawing/2014/main" id="{A3980B15-7779-46B6-9352-1A36B86D63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Line 14">
              <a:extLst>
                <a:ext uri="{FF2B5EF4-FFF2-40B4-BE49-F238E27FC236}">
                  <a16:creationId xmlns:a16="http://schemas.microsoft.com/office/drawing/2014/main" id="{F1D6D6E3-E50E-44BD-A837-9EE79BAE9A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15">
              <a:extLst>
                <a:ext uri="{FF2B5EF4-FFF2-40B4-BE49-F238E27FC236}">
                  <a16:creationId xmlns:a16="http://schemas.microsoft.com/office/drawing/2014/main" id="{CB941322-5EF6-488B-8459-9AB8D23C0D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16">
              <a:extLst>
                <a:ext uri="{FF2B5EF4-FFF2-40B4-BE49-F238E27FC236}">
                  <a16:creationId xmlns:a16="http://schemas.microsoft.com/office/drawing/2014/main" id="{3BE1D0BC-F052-4D83-92C6-D113091E63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17">
              <a:extLst>
                <a:ext uri="{FF2B5EF4-FFF2-40B4-BE49-F238E27FC236}">
                  <a16:creationId xmlns:a16="http://schemas.microsoft.com/office/drawing/2014/main" id="{41C89DF7-B6F8-4D38-B804-FE511183CD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8">
              <a:extLst>
                <a:ext uri="{FF2B5EF4-FFF2-40B4-BE49-F238E27FC236}">
                  <a16:creationId xmlns:a16="http://schemas.microsoft.com/office/drawing/2014/main" id="{02DC33AC-5F5D-46FB-AEC6-6844E91398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9">
              <a:extLst>
                <a:ext uri="{FF2B5EF4-FFF2-40B4-BE49-F238E27FC236}">
                  <a16:creationId xmlns:a16="http://schemas.microsoft.com/office/drawing/2014/main" id="{36AE1437-39FC-424E-AE65-21F9D91692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20">
              <a:extLst>
                <a:ext uri="{FF2B5EF4-FFF2-40B4-BE49-F238E27FC236}">
                  <a16:creationId xmlns:a16="http://schemas.microsoft.com/office/drawing/2014/main" id="{60933CEF-8DE3-4AFF-8E46-BB6CF8A057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21">
              <a:extLst>
                <a:ext uri="{FF2B5EF4-FFF2-40B4-BE49-F238E27FC236}">
                  <a16:creationId xmlns:a16="http://schemas.microsoft.com/office/drawing/2014/main" id="{4BBDC95D-EC8C-442B-9273-C54F39869B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22">
              <a:extLst>
                <a:ext uri="{FF2B5EF4-FFF2-40B4-BE49-F238E27FC236}">
                  <a16:creationId xmlns:a16="http://schemas.microsoft.com/office/drawing/2014/main" id="{B749A69F-24FD-4676-B325-4B166904E2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23">
              <a:extLst>
                <a:ext uri="{FF2B5EF4-FFF2-40B4-BE49-F238E27FC236}">
                  <a16:creationId xmlns:a16="http://schemas.microsoft.com/office/drawing/2014/main" id="{72E1690E-E818-419F-9DDC-FBB38B2AA1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24">
              <a:extLst>
                <a:ext uri="{FF2B5EF4-FFF2-40B4-BE49-F238E27FC236}">
                  <a16:creationId xmlns:a16="http://schemas.microsoft.com/office/drawing/2014/main" id="{E6570F11-B946-47C3-8D7D-D5B287C07C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25">
              <a:extLst>
                <a:ext uri="{FF2B5EF4-FFF2-40B4-BE49-F238E27FC236}">
                  <a16:creationId xmlns:a16="http://schemas.microsoft.com/office/drawing/2014/main" id="{46A250A5-6D33-4DFD-B6BD-B4F1A4EBAA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26">
              <a:extLst>
                <a:ext uri="{FF2B5EF4-FFF2-40B4-BE49-F238E27FC236}">
                  <a16:creationId xmlns:a16="http://schemas.microsoft.com/office/drawing/2014/main" id="{A77A075D-74ED-4EBA-A94A-1852A96FAD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27">
              <a:extLst>
                <a:ext uri="{FF2B5EF4-FFF2-40B4-BE49-F238E27FC236}">
                  <a16:creationId xmlns:a16="http://schemas.microsoft.com/office/drawing/2014/main" id="{812E73EF-0349-4524-B0C6-0D3669415F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8">
              <a:extLst>
                <a:ext uri="{FF2B5EF4-FFF2-40B4-BE49-F238E27FC236}">
                  <a16:creationId xmlns:a16="http://schemas.microsoft.com/office/drawing/2014/main" id="{697D94CA-BF16-4384-927F-F649293694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9">
              <a:extLst>
                <a:ext uri="{FF2B5EF4-FFF2-40B4-BE49-F238E27FC236}">
                  <a16:creationId xmlns:a16="http://schemas.microsoft.com/office/drawing/2014/main" id="{7650CE28-4483-44EF-A650-CCBC627E88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30">
              <a:extLst>
                <a:ext uri="{FF2B5EF4-FFF2-40B4-BE49-F238E27FC236}">
                  <a16:creationId xmlns:a16="http://schemas.microsoft.com/office/drawing/2014/main" id="{AF9A9BBA-0B5A-4F40-BDAA-A3F86A271B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31">
              <a:extLst>
                <a:ext uri="{FF2B5EF4-FFF2-40B4-BE49-F238E27FC236}">
                  <a16:creationId xmlns:a16="http://schemas.microsoft.com/office/drawing/2014/main" id="{1062886E-6976-4E19-83C8-5BB6570BE2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32">
              <a:extLst>
                <a:ext uri="{FF2B5EF4-FFF2-40B4-BE49-F238E27FC236}">
                  <a16:creationId xmlns:a16="http://schemas.microsoft.com/office/drawing/2014/main" id="{88554879-30E3-4183-90B8-8855AF84C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33">
              <a:extLst>
                <a:ext uri="{FF2B5EF4-FFF2-40B4-BE49-F238E27FC236}">
                  <a16:creationId xmlns:a16="http://schemas.microsoft.com/office/drawing/2014/main" id="{3CDFF6E6-CBD9-479C-91C0-ECB1A26224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34">
              <a:extLst>
                <a:ext uri="{FF2B5EF4-FFF2-40B4-BE49-F238E27FC236}">
                  <a16:creationId xmlns:a16="http://schemas.microsoft.com/office/drawing/2014/main" id="{F4C5041F-664F-4ED9-8647-B1DCF6E13F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35">
              <a:extLst>
                <a:ext uri="{FF2B5EF4-FFF2-40B4-BE49-F238E27FC236}">
                  <a16:creationId xmlns:a16="http://schemas.microsoft.com/office/drawing/2014/main" id="{E1034390-FD35-4DBA-A27A-12976C7879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36">
              <a:extLst>
                <a:ext uri="{FF2B5EF4-FFF2-40B4-BE49-F238E27FC236}">
                  <a16:creationId xmlns:a16="http://schemas.microsoft.com/office/drawing/2014/main" id="{B246A946-437C-4BDB-8E10-9BA8E23E9B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37">
              <a:extLst>
                <a:ext uri="{FF2B5EF4-FFF2-40B4-BE49-F238E27FC236}">
                  <a16:creationId xmlns:a16="http://schemas.microsoft.com/office/drawing/2014/main" id="{FC92F045-5414-417C-8CA5-BDF9B4F69B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8">
              <a:extLst>
                <a:ext uri="{FF2B5EF4-FFF2-40B4-BE49-F238E27FC236}">
                  <a16:creationId xmlns:a16="http://schemas.microsoft.com/office/drawing/2014/main" id="{23EEED69-B60F-4023-8DA3-D8CFF4782B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9">
              <a:extLst>
                <a:ext uri="{FF2B5EF4-FFF2-40B4-BE49-F238E27FC236}">
                  <a16:creationId xmlns:a16="http://schemas.microsoft.com/office/drawing/2014/main" id="{4930C1DE-A258-4187-8F4C-A44CA9AE40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40">
              <a:extLst>
                <a:ext uri="{FF2B5EF4-FFF2-40B4-BE49-F238E27FC236}">
                  <a16:creationId xmlns:a16="http://schemas.microsoft.com/office/drawing/2014/main" id="{0F2AA35F-9008-4AE9-BB2F-84DA4C6FB2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41">
              <a:extLst>
                <a:ext uri="{FF2B5EF4-FFF2-40B4-BE49-F238E27FC236}">
                  <a16:creationId xmlns:a16="http://schemas.microsoft.com/office/drawing/2014/main" id="{5EB35F9A-05D7-4904-AFC0-26C74C8851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42">
              <a:extLst>
                <a:ext uri="{FF2B5EF4-FFF2-40B4-BE49-F238E27FC236}">
                  <a16:creationId xmlns:a16="http://schemas.microsoft.com/office/drawing/2014/main" id="{B238E370-09F2-4252-A2B2-B3FACCA366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43">
              <a:extLst>
                <a:ext uri="{FF2B5EF4-FFF2-40B4-BE49-F238E27FC236}">
                  <a16:creationId xmlns:a16="http://schemas.microsoft.com/office/drawing/2014/main" id="{68E3864E-4C36-417D-9A4C-53D6A98B0F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44">
              <a:extLst>
                <a:ext uri="{FF2B5EF4-FFF2-40B4-BE49-F238E27FC236}">
                  <a16:creationId xmlns:a16="http://schemas.microsoft.com/office/drawing/2014/main" id="{4C2738C0-95CD-4D2C-B308-1BD6E3077D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45">
              <a:extLst>
                <a:ext uri="{FF2B5EF4-FFF2-40B4-BE49-F238E27FC236}">
                  <a16:creationId xmlns:a16="http://schemas.microsoft.com/office/drawing/2014/main" id="{820E58A8-39C8-4AF5-B8E9-BB2D2EC8E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46">
              <a:extLst>
                <a:ext uri="{FF2B5EF4-FFF2-40B4-BE49-F238E27FC236}">
                  <a16:creationId xmlns:a16="http://schemas.microsoft.com/office/drawing/2014/main" id="{77E06B92-9740-45D6-B5B0-3A8204CBC5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47">
              <a:extLst>
                <a:ext uri="{FF2B5EF4-FFF2-40B4-BE49-F238E27FC236}">
                  <a16:creationId xmlns:a16="http://schemas.microsoft.com/office/drawing/2014/main" id="{44774613-BA24-4D4B-AC2D-12C2E02DEE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48">
              <a:extLst>
                <a:ext uri="{FF2B5EF4-FFF2-40B4-BE49-F238E27FC236}">
                  <a16:creationId xmlns:a16="http://schemas.microsoft.com/office/drawing/2014/main" id="{F930E9F8-5F7C-45CA-84D0-7C48738D7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Rectangle 49">
              <a:extLst>
                <a:ext uri="{FF2B5EF4-FFF2-40B4-BE49-F238E27FC236}">
                  <a16:creationId xmlns:a16="http://schemas.microsoft.com/office/drawing/2014/main" id="{A31F2A0A-6262-4798-87E9-687B73270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4" name="Freeform 50">
              <a:extLst>
                <a:ext uri="{FF2B5EF4-FFF2-40B4-BE49-F238E27FC236}">
                  <a16:creationId xmlns:a16="http://schemas.microsoft.com/office/drawing/2014/main" id="{600B3E81-4236-4A66-8D5B-743D4A374F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51">
              <a:extLst>
                <a:ext uri="{FF2B5EF4-FFF2-40B4-BE49-F238E27FC236}">
                  <a16:creationId xmlns:a16="http://schemas.microsoft.com/office/drawing/2014/main" id="{0B9D3341-740F-4C4A-89DF-16BE4BA9CE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52">
              <a:extLst>
                <a:ext uri="{FF2B5EF4-FFF2-40B4-BE49-F238E27FC236}">
                  <a16:creationId xmlns:a16="http://schemas.microsoft.com/office/drawing/2014/main" id="{3895931D-22A6-435D-8C72-D41D3BAD87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53">
              <a:extLst>
                <a:ext uri="{FF2B5EF4-FFF2-40B4-BE49-F238E27FC236}">
                  <a16:creationId xmlns:a16="http://schemas.microsoft.com/office/drawing/2014/main" id="{3FE73648-69A2-46AB-8DB2-91B1B9D8B1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54">
              <a:extLst>
                <a:ext uri="{FF2B5EF4-FFF2-40B4-BE49-F238E27FC236}">
                  <a16:creationId xmlns:a16="http://schemas.microsoft.com/office/drawing/2014/main" id="{6C501432-E7CE-4598-8520-9B3B82F970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Rectangle 55">
              <a:extLst>
                <a:ext uri="{FF2B5EF4-FFF2-40B4-BE49-F238E27FC236}">
                  <a16:creationId xmlns:a16="http://schemas.microsoft.com/office/drawing/2014/main" id="{1B28E476-6EC1-4D66-B99C-3C561CD074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0" name="Freeform 56">
              <a:extLst>
                <a:ext uri="{FF2B5EF4-FFF2-40B4-BE49-F238E27FC236}">
                  <a16:creationId xmlns:a16="http://schemas.microsoft.com/office/drawing/2014/main" id="{8A2459D0-0250-4E59-8467-27376CE90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57">
              <a:extLst>
                <a:ext uri="{FF2B5EF4-FFF2-40B4-BE49-F238E27FC236}">
                  <a16:creationId xmlns:a16="http://schemas.microsoft.com/office/drawing/2014/main" id="{834816BD-D999-4B7B-82A4-ED86E728B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58">
              <a:extLst>
                <a:ext uri="{FF2B5EF4-FFF2-40B4-BE49-F238E27FC236}">
                  <a16:creationId xmlns:a16="http://schemas.microsoft.com/office/drawing/2014/main" id="{7BE1EE7D-F979-4582-905F-67D1E81DB9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4923D27B-08F4-495E-97B6-313B0CE58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54" name="Line 60">
              <a:extLst>
                <a:ext uri="{FF2B5EF4-FFF2-40B4-BE49-F238E27FC236}">
                  <a16:creationId xmlns:a16="http://schemas.microsoft.com/office/drawing/2014/main" id="{4D684AFD-6557-46EC-8A6A-B412335B4C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Rectangle 61">
              <a:extLst>
                <a:ext uri="{FF2B5EF4-FFF2-40B4-BE49-F238E27FC236}">
                  <a16:creationId xmlns:a16="http://schemas.microsoft.com/office/drawing/2014/main" id="{B17C167A-E646-483B-B20A-21FD0CBCA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56" name="Line 62">
              <a:extLst>
                <a:ext uri="{FF2B5EF4-FFF2-40B4-BE49-F238E27FC236}">
                  <a16:creationId xmlns:a16="http://schemas.microsoft.com/office/drawing/2014/main" id="{597B74BD-BCBC-4326-9F06-5594ED042B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Rectangle 63">
              <a:extLst>
                <a:ext uri="{FF2B5EF4-FFF2-40B4-BE49-F238E27FC236}">
                  <a16:creationId xmlns:a16="http://schemas.microsoft.com/office/drawing/2014/main" id="{65BFFF97-836A-4CAE-BC07-A38E53243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58" name="Line 64">
              <a:extLst>
                <a:ext uri="{FF2B5EF4-FFF2-40B4-BE49-F238E27FC236}">
                  <a16:creationId xmlns:a16="http://schemas.microsoft.com/office/drawing/2014/main" id="{7AB6555C-FB6C-4112-A356-0BAD2A2E89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Rectangle 65">
              <a:extLst>
                <a:ext uri="{FF2B5EF4-FFF2-40B4-BE49-F238E27FC236}">
                  <a16:creationId xmlns:a16="http://schemas.microsoft.com/office/drawing/2014/main" id="{B88E0441-05E8-48D3-832E-6D63639A54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0" name="Rectangle 66">
              <a:extLst>
                <a:ext uri="{FF2B5EF4-FFF2-40B4-BE49-F238E27FC236}">
                  <a16:creationId xmlns:a16="http://schemas.microsoft.com/office/drawing/2014/main" id="{26952FAC-05BC-4E4C-981A-F2E8AE407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1" name="Line 67">
              <a:extLst>
                <a:ext uri="{FF2B5EF4-FFF2-40B4-BE49-F238E27FC236}">
                  <a16:creationId xmlns:a16="http://schemas.microsoft.com/office/drawing/2014/main" id="{218B3323-55EE-4563-8CE0-662A5BBFF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68">
              <a:extLst>
                <a:ext uri="{FF2B5EF4-FFF2-40B4-BE49-F238E27FC236}">
                  <a16:creationId xmlns:a16="http://schemas.microsoft.com/office/drawing/2014/main" id="{ED21F1A3-5D3A-4FC3-8D20-7DE786340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3" name="Line 69">
              <a:extLst>
                <a:ext uri="{FF2B5EF4-FFF2-40B4-BE49-F238E27FC236}">
                  <a16:creationId xmlns:a16="http://schemas.microsoft.com/office/drawing/2014/main" id="{6D7DF29C-A85F-4CFB-8847-A37B88642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70">
              <a:extLst>
                <a:ext uri="{FF2B5EF4-FFF2-40B4-BE49-F238E27FC236}">
                  <a16:creationId xmlns:a16="http://schemas.microsoft.com/office/drawing/2014/main" id="{356BF796-294D-4996-BCAE-E27F6F80A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65" name="Line 71">
              <a:extLst>
                <a:ext uri="{FF2B5EF4-FFF2-40B4-BE49-F238E27FC236}">
                  <a16:creationId xmlns:a16="http://schemas.microsoft.com/office/drawing/2014/main" id="{A23F1516-5EE6-460A-8946-A2146B0717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72">
              <a:extLst>
                <a:ext uri="{FF2B5EF4-FFF2-40B4-BE49-F238E27FC236}">
                  <a16:creationId xmlns:a16="http://schemas.microsoft.com/office/drawing/2014/main" id="{88D6A333-B265-4BF4-ACE7-2A47869F9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67" name="Line 73">
              <a:extLst>
                <a:ext uri="{FF2B5EF4-FFF2-40B4-BE49-F238E27FC236}">
                  <a16:creationId xmlns:a16="http://schemas.microsoft.com/office/drawing/2014/main" id="{E5CBB4C7-DE7C-4CC1-822B-8A6A82F825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74">
              <a:extLst>
                <a:ext uri="{FF2B5EF4-FFF2-40B4-BE49-F238E27FC236}">
                  <a16:creationId xmlns:a16="http://schemas.microsoft.com/office/drawing/2014/main" id="{8A90D6D4-7BBB-472E-B3BD-8FF62086F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69" name="Rectangle 75">
              <a:extLst>
                <a:ext uri="{FF2B5EF4-FFF2-40B4-BE49-F238E27FC236}">
                  <a16:creationId xmlns:a16="http://schemas.microsoft.com/office/drawing/2014/main" id="{E6701F67-1720-46C6-9E4E-5623FC36E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70" name="Line 76">
              <a:extLst>
                <a:ext uri="{FF2B5EF4-FFF2-40B4-BE49-F238E27FC236}">
                  <a16:creationId xmlns:a16="http://schemas.microsoft.com/office/drawing/2014/main" id="{4898B944-E69D-43FE-BDC1-2FD56A6FF1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77">
              <a:extLst>
                <a:ext uri="{FF2B5EF4-FFF2-40B4-BE49-F238E27FC236}">
                  <a16:creationId xmlns:a16="http://schemas.microsoft.com/office/drawing/2014/main" id="{321E77BA-D112-48A5-BF2D-EABEE9901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72" name="Line 78">
              <a:extLst>
                <a:ext uri="{FF2B5EF4-FFF2-40B4-BE49-F238E27FC236}">
                  <a16:creationId xmlns:a16="http://schemas.microsoft.com/office/drawing/2014/main" id="{4716ABF6-2219-4B87-AE39-DC82FD1D9D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79">
              <a:extLst>
                <a:ext uri="{FF2B5EF4-FFF2-40B4-BE49-F238E27FC236}">
                  <a16:creationId xmlns:a16="http://schemas.microsoft.com/office/drawing/2014/main" id="{D86C43A1-95D5-4131-9323-7DA092EE4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4" name="Line 80">
              <a:extLst>
                <a:ext uri="{FF2B5EF4-FFF2-40B4-BE49-F238E27FC236}">
                  <a16:creationId xmlns:a16="http://schemas.microsoft.com/office/drawing/2014/main" id="{D17DE44E-3F4B-45D4-8E2F-FD4A5EFF79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81">
              <a:extLst>
                <a:ext uri="{FF2B5EF4-FFF2-40B4-BE49-F238E27FC236}">
                  <a16:creationId xmlns:a16="http://schemas.microsoft.com/office/drawing/2014/main" id="{9E3FB08F-AEF0-4D2B-9A04-740583799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6" name="Line 82">
              <a:extLst>
                <a:ext uri="{FF2B5EF4-FFF2-40B4-BE49-F238E27FC236}">
                  <a16:creationId xmlns:a16="http://schemas.microsoft.com/office/drawing/2014/main" id="{EFD056D1-A509-41FD-82A8-0E63F1437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83">
              <a:extLst>
                <a:ext uri="{FF2B5EF4-FFF2-40B4-BE49-F238E27FC236}">
                  <a16:creationId xmlns:a16="http://schemas.microsoft.com/office/drawing/2014/main" id="{AD619865-EB7B-4871-86C2-DB558B4B2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8" name="Line 84">
              <a:extLst>
                <a:ext uri="{FF2B5EF4-FFF2-40B4-BE49-F238E27FC236}">
                  <a16:creationId xmlns:a16="http://schemas.microsoft.com/office/drawing/2014/main" id="{21E31499-FCB6-4ADA-A304-301CAEA9D6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85">
              <a:extLst>
                <a:ext uri="{FF2B5EF4-FFF2-40B4-BE49-F238E27FC236}">
                  <a16:creationId xmlns:a16="http://schemas.microsoft.com/office/drawing/2014/main" id="{01AD897C-B7E0-4433-A384-E4C34D26A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0" name="Line 86">
              <a:extLst>
                <a:ext uri="{FF2B5EF4-FFF2-40B4-BE49-F238E27FC236}">
                  <a16:creationId xmlns:a16="http://schemas.microsoft.com/office/drawing/2014/main" id="{53411206-FF03-4588-ADEB-BC499557CA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87">
              <a:extLst>
                <a:ext uri="{FF2B5EF4-FFF2-40B4-BE49-F238E27FC236}">
                  <a16:creationId xmlns:a16="http://schemas.microsoft.com/office/drawing/2014/main" id="{1B4B6532-718E-4A01-AE93-BEC076D3A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2" name="Line 88">
              <a:extLst>
                <a:ext uri="{FF2B5EF4-FFF2-40B4-BE49-F238E27FC236}">
                  <a16:creationId xmlns:a16="http://schemas.microsoft.com/office/drawing/2014/main" id="{925DA999-90DE-427D-A875-A2C2C9A64B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89">
              <a:extLst>
                <a:ext uri="{FF2B5EF4-FFF2-40B4-BE49-F238E27FC236}">
                  <a16:creationId xmlns:a16="http://schemas.microsoft.com/office/drawing/2014/main" id="{5A2A0517-3818-4870-A2A3-107883BB4B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4" name="Line 90">
              <a:extLst>
                <a:ext uri="{FF2B5EF4-FFF2-40B4-BE49-F238E27FC236}">
                  <a16:creationId xmlns:a16="http://schemas.microsoft.com/office/drawing/2014/main" id="{448F2CE0-FD4A-4A25-B61A-22C4642614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Freeform 91">
              <a:extLst>
                <a:ext uri="{FF2B5EF4-FFF2-40B4-BE49-F238E27FC236}">
                  <a16:creationId xmlns:a16="http://schemas.microsoft.com/office/drawing/2014/main" id="{692ABCC3-6E8F-4B0D-9548-63146C14DC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94">
              <a:extLst>
                <a:ext uri="{FF2B5EF4-FFF2-40B4-BE49-F238E27FC236}">
                  <a16:creationId xmlns:a16="http://schemas.microsoft.com/office/drawing/2014/main" id="{2297C963-64B5-44CE-B859-F84FC11D3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7" name="Oval 86">
            <a:extLst>
              <a:ext uri="{FF2B5EF4-FFF2-40B4-BE49-F238E27FC236}">
                <a16:creationId xmlns:a16="http://schemas.microsoft.com/office/drawing/2014/main" id="{4DA1CE0E-0DAE-4866-AF9C-927E93CAD0ED}"/>
              </a:ext>
            </a:extLst>
          </p:cNvPr>
          <p:cNvSpPr/>
          <p:nvPr/>
        </p:nvSpPr>
        <p:spPr>
          <a:xfrm>
            <a:off x="1703429" y="1289498"/>
            <a:ext cx="1598649" cy="1472513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88" name="Group 11">
            <a:extLst>
              <a:ext uri="{FF2B5EF4-FFF2-40B4-BE49-F238E27FC236}">
                <a16:creationId xmlns:a16="http://schemas.microsoft.com/office/drawing/2014/main" id="{44064349-5CBC-4A2E-A25A-FCEE590A6F3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94718" y="1026078"/>
            <a:ext cx="2698846" cy="2490498"/>
            <a:chOff x="183" y="1814"/>
            <a:chExt cx="2211" cy="2351"/>
          </a:xfrm>
        </p:grpSpPr>
        <p:sp>
          <p:nvSpPr>
            <p:cNvPr id="89" name="AutoShape 10">
              <a:extLst>
                <a:ext uri="{FF2B5EF4-FFF2-40B4-BE49-F238E27FC236}">
                  <a16:creationId xmlns:a16="http://schemas.microsoft.com/office/drawing/2014/main" id="{3DC5303B-BC8E-4167-B920-EEEA67596AA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12">
              <a:extLst>
                <a:ext uri="{FF2B5EF4-FFF2-40B4-BE49-F238E27FC236}">
                  <a16:creationId xmlns:a16="http://schemas.microsoft.com/office/drawing/2014/main" id="{0180A472-88D5-49F2-B998-0CAA58BA83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Line 13">
              <a:extLst>
                <a:ext uri="{FF2B5EF4-FFF2-40B4-BE49-F238E27FC236}">
                  <a16:creationId xmlns:a16="http://schemas.microsoft.com/office/drawing/2014/main" id="{D2E60F4F-4807-4A3D-8E01-1D1290E550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Line 14">
              <a:extLst>
                <a:ext uri="{FF2B5EF4-FFF2-40B4-BE49-F238E27FC236}">
                  <a16:creationId xmlns:a16="http://schemas.microsoft.com/office/drawing/2014/main" id="{4361FFF9-D568-4695-821E-E51AE8D919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Line 15">
              <a:extLst>
                <a:ext uri="{FF2B5EF4-FFF2-40B4-BE49-F238E27FC236}">
                  <a16:creationId xmlns:a16="http://schemas.microsoft.com/office/drawing/2014/main" id="{C9D6C379-4CAB-417E-91FA-A0CCA34408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Line 16">
              <a:extLst>
                <a:ext uri="{FF2B5EF4-FFF2-40B4-BE49-F238E27FC236}">
                  <a16:creationId xmlns:a16="http://schemas.microsoft.com/office/drawing/2014/main" id="{F73C2428-4309-4075-980E-C5826CB595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5" name="Line 17">
              <a:extLst>
                <a:ext uri="{FF2B5EF4-FFF2-40B4-BE49-F238E27FC236}">
                  <a16:creationId xmlns:a16="http://schemas.microsoft.com/office/drawing/2014/main" id="{B6B3654B-AD25-427E-A094-648D04D419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Line 18">
              <a:extLst>
                <a:ext uri="{FF2B5EF4-FFF2-40B4-BE49-F238E27FC236}">
                  <a16:creationId xmlns:a16="http://schemas.microsoft.com/office/drawing/2014/main" id="{EEBC1F3C-8477-4C18-9A3D-D438AA9B0D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7" name="Line 19">
              <a:extLst>
                <a:ext uri="{FF2B5EF4-FFF2-40B4-BE49-F238E27FC236}">
                  <a16:creationId xmlns:a16="http://schemas.microsoft.com/office/drawing/2014/main" id="{ABF6C379-9E38-48ED-88EE-223E7F32DF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Line 20">
              <a:extLst>
                <a:ext uri="{FF2B5EF4-FFF2-40B4-BE49-F238E27FC236}">
                  <a16:creationId xmlns:a16="http://schemas.microsoft.com/office/drawing/2014/main" id="{9A5F6DDA-F7F1-4EA3-8D8C-1166162F3F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Line 21">
              <a:extLst>
                <a:ext uri="{FF2B5EF4-FFF2-40B4-BE49-F238E27FC236}">
                  <a16:creationId xmlns:a16="http://schemas.microsoft.com/office/drawing/2014/main" id="{09D14BCD-660D-4FD1-A2AB-33118EAB1D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Line 22">
              <a:extLst>
                <a:ext uri="{FF2B5EF4-FFF2-40B4-BE49-F238E27FC236}">
                  <a16:creationId xmlns:a16="http://schemas.microsoft.com/office/drawing/2014/main" id="{10F6E6A5-4BFE-4B24-B338-10E4F7913C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1" name="Line 23">
              <a:extLst>
                <a:ext uri="{FF2B5EF4-FFF2-40B4-BE49-F238E27FC236}">
                  <a16:creationId xmlns:a16="http://schemas.microsoft.com/office/drawing/2014/main" id="{DC7B6BD2-423A-461E-A814-CD6231920E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Line 24">
              <a:extLst>
                <a:ext uri="{FF2B5EF4-FFF2-40B4-BE49-F238E27FC236}">
                  <a16:creationId xmlns:a16="http://schemas.microsoft.com/office/drawing/2014/main" id="{33168108-F2FA-49DB-A224-526700EFF8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3" name="Line 25">
              <a:extLst>
                <a:ext uri="{FF2B5EF4-FFF2-40B4-BE49-F238E27FC236}">
                  <a16:creationId xmlns:a16="http://schemas.microsoft.com/office/drawing/2014/main" id="{68D0A8A2-75A0-4E81-AEFE-01C8003A3A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4" name="Line 26">
              <a:extLst>
                <a:ext uri="{FF2B5EF4-FFF2-40B4-BE49-F238E27FC236}">
                  <a16:creationId xmlns:a16="http://schemas.microsoft.com/office/drawing/2014/main" id="{058A963E-F5D3-4203-8EC6-BD5018B711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5" name="Line 27">
              <a:extLst>
                <a:ext uri="{FF2B5EF4-FFF2-40B4-BE49-F238E27FC236}">
                  <a16:creationId xmlns:a16="http://schemas.microsoft.com/office/drawing/2014/main" id="{8DCFCA24-B8E2-4190-8275-26B79B7057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6" name="Line 28">
              <a:extLst>
                <a:ext uri="{FF2B5EF4-FFF2-40B4-BE49-F238E27FC236}">
                  <a16:creationId xmlns:a16="http://schemas.microsoft.com/office/drawing/2014/main" id="{184151AE-982D-41AA-BB6E-1D7CC78A6D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7" name="Line 29">
              <a:extLst>
                <a:ext uri="{FF2B5EF4-FFF2-40B4-BE49-F238E27FC236}">
                  <a16:creationId xmlns:a16="http://schemas.microsoft.com/office/drawing/2014/main" id="{2FB8A7A1-E7C6-4E8D-B34B-0E2E54620C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8" name="Line 30">
              <a:extLst>
                <a:ext uri="{FF2B5EF4-FFF2-40B4-BE49-F238E27FC236}">
                  <a16:creationId xmlns:a16="http://schemas.microsoft.com/office/drawing/2014/main" id="{407B4343-2294-41A2-B1A9-BA368A386E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9" name="Line 31">
              <a:extLst>
                <a:ext uri="{FF2B5EF4-FFF2-40B4-BE49-F238E27FC236}">
                  <a16:creationId xmlns:a16="http://schemas.microsoft.com/office/drawing/2014/main" id="{C77F0F62-DB78-46D0-80A8-DDAD04D4B3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0" name="Line 32">
              <a:extLst>
                <a:ext uri="{FF2B5EF4-FFF2-40B4-BE49-F238E27FC236}">
                  <a16:creationId xmlns:a16="http://schemas.microsoft.com/office/drawing/2014/main" id="{D1AB9906-4E1D-4294-89E6-88B3E92373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Line 33">
              <a:extLst>
                <a:ext uri="{FF2B5EF4-FFF2-40B4-BE49-F238E27FC236}">
                  <a16:creationId xmlns:a16="http://schemas.microsoft.com/office/drawing/2014/main" id="{03D92A81-F79B-4B50-A6EC-26732A4437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34">
              <a:extLst>
                <a:ext uri="{FF2B5EF4-FFF2-40B4-BE49-F238E27FC236}">
                  <a16:creationId xmlns:a16="http://schemas.microsoft.com/office/drawing/2014/main" id="{387FF57D-DBEF-46B7-81E6-34963D1363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35">
              <a:extLst>
                <a:ext uri="{FF2B5EF4-FFF2-40B4-BE49-F238E27FC236}">
                  <a16:creationId xmlns:a16="http://schemas.microsoft.com/office/drawing/2014/main" id="{B64ADFA3-EDE3-4C7D-A2CE-25584AAA95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36">
              <a:extLst>
                <a:ext uri="{FF2B5EF4-FFF2-40B4-BE49-F238E27FC236}">
                  <a16:creationId xmlns:a16="http://schemas.microsoft.com/office/drawing/2014/main" id="{4726CC40-CE21-4DA8-9DF2-5D32630834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37">
              <a:extLst>
                <a:ext uri="{FF2B5EF4-FFF2-40B4-BE49-F238E27FC236}">
                  <a16:creationId xmlns:a16="http://schemas.microsoft.com/office/drawing/2014/main" id="{E157C558-9790-4A20-B5FB-46CA5C202E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38">
              <a:extLst>
                <a:ext uri="{FF2B5EF4-FFF2-40B4-BE49-F238E27FC236}">
                  <a16:creationId xmlns:a16="http://schemas.microsoft.com/office/drawing/2014/main" id="{8C3FFD99-10DA-4636-9850-B5F3029A1E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39">
              <a:extLst>
                <a:ext uri="{FF2B5EF4-FFF2-40B4-BE49-F238E27FC236}">
                  <a16:creationId xmlns:a16="http://schemas.microsoft.com/office/drawing/2014/main" id="{9792A0E6-3056-4587-A0C1-68D818B26F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40">
              <a:extLst>
                <a:ext uri="{FF2B5EF4-FFF2-40B4-BE49-F238E27FC236}">
                  <a16:creationId xmlns:a16="http://schemas.microsoft.com/office/drawing/2014/main" id="{9F9E8D89-AF55-4B3C-AB1F-BD282A0BB8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41">
              <a:extLst>
                <a:ext uri="{FF2B5EF4-FFF2-40B4-BE49-F238E27FC236}">
                  <a16:creationId xmlns:a16="http://schemas.microsoft.com/office/drawing/2014/main" id="{B9DF52C4-B92B-497A-AE53-5DC0D22C18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42">
              <a:extLst>
                <a:ext uri="{FF2B5EF4-FFF2-40B4-BE49-F238E27FC236}">
                  <a16:creationId xmlns:a16="http://schemas.microsoft.com/office/drawing/2014/main" id="{B02A7DDF-CD6D-45DA-8D1A-D3F9B7F2AD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43">
              <a:extLst>
                <a:ext uri="{FF2B5EF4-FFF2-40B4-BE49-F238E27FC236}">
                  <a16:creationId xmlns:a16="http://schemas.microsoft.com/office/drawing/2014/main" id="{74F7F890-D473-4B81-BA2F-C648866CE4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44">
              <a:extLst>
                <a:ext uri="{FF2B5EF4-FFF2-40B4-BE49-F238E27FC236}">
                  <a16:creationId xmlns:a16="http://schemas.microsoft.com/office/drawing/2014/main" id="{09D75727-9B48-4A9D-8C14-E5D1B4BE89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45">
              <a:extLst>
                <a:ext uri="{FF2B5EF4-FFF2-40B4-BE49-F238E27FC236}">
                  <a16:creationId xmlns:a16="http://schemas.microsoft.com/office/drawing/2014/main" id="{1F0D8B9A-86A9-4A39-B525-BCF0093C55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46">
              <a:extLst>
                <a:ext uri="{FF2B5EF4-FFF2-40B4-BE49-F238E27FC236}">
                  <a16:creationId xmlns:a16="http://schemas.microsoft.com/office/drawing/2014/main" id="{F0C39D25-3901-49B0-BB79-F240F1C30D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47">
              <a:extLst>
                <a:ext uri="{FF2B5EF4-FFF2-40B4-BE49-F238E27FC236}">
                  <a16:creationId xmlns:a16="http://schemas.microsoft.com/office/drawing/2014/main" id="{A8E9A32D-C540-4B9F-BFCA-C473FFFB92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48">
              <a:extLst>
                <a:ext uri="{FF2B5EF4-FFF2-40B4-BE49-F238E27FC236}">
                  <a16:creationId xmlns:a16="http://schemas.microsoft.com/office/drawing/2014/main" id="{9D1F995F-358F-40A3-B455-0395F9588E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Rectangle 49">
              <a:extLst>
                <a:ext uri="{FF2B5EF4-FFF2-40B4-BE49-F238E27FC236}">
                  <a16:creationId xmlns:a16="http://schemas.microsoft.com/office/drawing/2014/main" id="{1C79E27F-4C54-4867-8155-2EB9B22CF0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28" name="Freeform 50">
              <a:extLst>
                <a:ext uri="{FF2B5EF4-FFF2-40B4-BE49-F238E27FC236}">
                  <a16:creationId xmlns:a16="http://schemas.microsoft.com/office/drawing/2014/main" id="{9E554795-5E44-4436-844F-480AA60D79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51">
              <a:extLst>
                <a:ext uri="{FF2B5EF4-FFF2-40B4-BE49-F238E27FC236}">
                  <a16:creationId xmlns:a16="http://schemas.microsoft.com/office/drawing/2014/main" id="{89BB91D4-33FA-445B-9A39-ABFAA011A2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52">
              <a:extLst>
                <a:ext uri="{FF2B5EF4-FFF2-40B4-BE49-F238E27FC236}">
                  <a16:creationId xmlns:a16="http://schemas.microsoft.com/office/drawing/2014/main" id="{EF9F99DD-9691-4D67-A343-8251C6B8CA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53">
              <a:extLst>
                <a:ext uri="{FF2B5EF4-FFF2-40B4-BE49-F238E27FC236}">
                  <a16:creationId xmlns:a16="http://schemas.microsoft.com/office/drawing/2014/main" id="{12B78E01-46E8-4DE5-A781-D3B488F5EC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54">
              <a:extLst>
                <a:ext uri="{FF2B5EF4-FFF2-40B4-BE49-F238E27FC236}">
                  <a16:creationId xmlns:a16="http://schemas.microsoft.com/office/drawing/2014/main" id="{1F265B34-40DF-4509-A5D7-5CD53DCB08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Rectangle 55">
              <a:extLst>
                <a:ext uri="{FF2B5EF4-FFF2-40B4-BE49-F238E27FC236}">
                  <a16:creationId xmlns:a16="http://schemas.microsoft.com/office/drawing/2014/main" id="{E2EBE6A0-E73E-468D-8399-90487E32A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34" name="Freeform 56">
              <a:extLst>
                <a:ext uri="{FF2B5EF4-FFF2-40B4-BE49-F238E27FC236}">
                  <a16:creationId xmlns:a16="http://schemas.microsoft.com/office/drawing/2014/main" id="{43FE87E7-E548-45FC-B969-93F2A515B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Rectangle 57">
              <a:extLst>
                <a:ext uri="{FF2B5EF4-FFF2-40B4-BE49-F238E27FC236}">
                  <a16:creationId xmlns:a16="http://schemas.microsoft.com/office/drawing/2014/main" id="{BD940228-C254-4AA2-A63C-82F4641F05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58">
              <a:extLst>
                <a:ext uri="{FF2B5EF4-FFF2-40B4-BE49-F238E27FC236}">
                  <a16:creationId xmlns:a16="http://schemas.microsoft.com/office/drawing/2014/main" id="{146A812D-C086-4F92-8C86-F02B830992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Rectangle 59">
              <a:extLst>
                <a:ext uri="{FF2B5EF4-FFF2-40B4-BE49-F238E27FC236}">
                  <a16:creationId xmlns:a16="http://schemas.microsoft.com/office/drawing/2014/main" id="{BB9EA7EA-C688-4C14-B0A6-8EF938DFD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38" name="Line 60">
              <a:extLst>
                <a:ext uri="{FF2B5EF4-FFF2-40B4-BE49-F238E27FC236}">
                  <a16:creationId xmlns:a16="http://schemas.microsoft.com/office/drawing/2014/main" id="{4D9D47A6-6433-43F8-89D2-7ABC5D803E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Rectangle 61">
              <a:extLst>
                <a:ext uri="{FF2B5EF4-FFF2-40B4-BE49-F238E27FC236}">
                  <a16:creationId xmlns:a16="http://schemas.microsoft.com/office/drawing/2014/main" id="{5B46F11C-E02E-4321-8997-D8C188DA80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40" name="Line 62">
              <a:extLst>
                <a:ext uri="{FF2B5EF4-FFF2-40B4-BE49-F238E27FC236}">
                  <a16:creationId xmlns:a16="http://schemas.microsoft.com/office/drawing/2014/main" id="{6FF122B0-9F75-44A1-B6B7-3A392826FD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Rectangle 63">
              <a:extLst>
                <a:ext uri="{FF2B5EF4-FFF2-40B4-BE49-F238E27FC236}">
                  <a16:creationId xmlns:a16="http://schemas.microsoft.com/office/drawing/2014/main" id="{0EDB6977-E5D4-4DC7-8564-5D51DA7C0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42" name="Line 64">
              <a:extLst>
                <a:ext uri="{FF2B5EF4-FFF2-40B4-BE49-F238E27FC236}">
                  <a16:creationId xmlns:a16="http://schemas.microsoft.com/office/drawing/2014/main" id="{309FD5CF-11B3-4A60-A7E7-3A9DE2774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Rectangle 65">
              <a:extLst>
                <a:ext uri="{FF2B5EF4-FFF2-40B4-BE49-F238E27FC236}">
                  <a16:creationId xmlns:a16="http://schemas.microsoft.com/office/drawing/2014/main" id="{EA18F5CF-4A1C-4885-9C63-E4247E38A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44" name="Rectangle 66">
              <a:extLst>
                <a:ext uri="{FF2B5EF4-FFF2-40B4-BE49-F238E27FC236}">
                  <a16:creationId xmlns:a16="http://schemas.microsoft.com/office/drawing/2014/main" id="{75ED0411-2D8B-485D-ACAC-CF264E6301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45" name="Line 67">
              <a:extLst>
                <a:ext uri="{FF2B5EF4-FFF2-40B4-BE49-F238E27FC236}">
                  <a16:creationId xmlns:a16="http://schemas.microsoft.com/office/drawing/2014/main" id="{A84C9DA4-FA91-4449-82ED-774CEECF56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Rectangle 68">
              <a:extLst>
                <a:ext uri="{FF2B5EF4-FFF2-40B4-BE49-F238E27FC236}">
                  <a16:creationId xmlns:a16="http://schemas.microsoft.com/office/drawing/2014/main" id="{37A2ABFB-6628-40A4-98B1-01BD758E7E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47" name="Line 69">
              <a:extLst>
                <a:ext uri="{FF2B5EF4-FFF2-40B4-BE49-F238E27FC236}">
                  <a16:creationId xmlns:a16="http://schemas.microsoft.com/office/drawing/2014/main" id="{1439B06B-D352-4E78-A926-E9D05A39A5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Rectangle 70">
              <a:extLst>
                <a:ext uri="{FF2B5EF4-FFF2-40B4-BE49-F238E27FC236}">
                  <a16:creationId xmlns:a16="http://schemas.microsoft.com/office/drawing/2014/main" id="{AEE130A6-3641-4527-A6CF-5B21DCD51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49" name="Line 71">
              <a:extLst>
                <a:ext uri="{FF2B5EF4-FFF2-40B4-BE49-F238E27FC236}">
                  <a16:creationId xmlns:a16="http://schemas.microsoft.com/office/drawing/2014/main" id="{8C50A7A8-6E9A-4A11-BE76-E4705523E2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Rectangle 72">
              <a:extLst>
                <a:ext uri="{FF2B5EF4-FFF2-40B4-BE49-F238E27FC236}">
                  <a16:creationId xmlns:a16="http://schemas.microsoft.com/office/drawing/2014/main" id="{0731FB15-210F-4DE4-9C72-B49AB9D16C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51" name="Line 73">
              <a:extLst>
                <a:ext uri="{FF2B5EF4-FFF2-40B4-BE49-F238E27FC236}">
                  <a16:creationId xmlns:a16="http://schemas.microsoft.com/office/drawing/2014/main" id="{279A7CA8-9D32-414A-A805-AC1B798ACC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Rectangle 74">
              <a:extLst>
                <a:ext uri="{FF2B5EF4-FFF2-40B4-BE49-F238E27FC236}">
                  <a16:creationId xmlns:a16="http://schemas.microsoft.com/office/drawing/2014/main" id="{2C4A7EBF-E8A5-40AB-AAF2-BA2A51C82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53" name="Rectangle 75">
              <a:extLst>
                <a:ext uri="{FF2B5EF4-FFF2-40B4-BE49-F238E27FC236}">
                  <a16:creationId xmlns:a16="http://schemas.microsoft.com/office/drawing/2014/main" id="{70739E84-46CA-4AF8-B7E2-AA6D5CBF0B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54" name="Line 76">
              <a:extLst>
                <a:ext uri="{FF2B5EF4-FFF2-40B4-BE49-F238E27FC236}">
                  <a16:creationId xmlns:a16="http://schemas.microsoft.com/office/drawing/2014/main" id="{71F200B8-1176-4930-A836-B93C5284F5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Rectangle 77">
              <a:extLst>
                <a:ext uri="{FF2B5EF4-FFF2-40B4-BE49-F238E27FC236}">
                  <a16:creationId xmlns:a16="http://schemas.microsoft.com/office/drawing/2014/main" id="{AEB8FB06-FC23-4884-9254-5353C772A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56" name="Line 78">
              <a:extLst>
                <a:ext uri="{FF2B5EF4-FFF2-40B4-BE49-F238E27FC236}">
                  <a16:creationId xmlns:a16="http://schemas.microsoft.com/office/drawing/2014/main" id="{4B0AF121-91A3-4559-B2EE-D638E8DB8B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Rectangle 79">
              <a:extLst>
                <a:ext uri="{FF2B5EF4-FFF2-40B4-BE49-F238E27FC236}">
                  <a16:creationId xmlns:a16="http://schemas.microsoft.com/office/drawing/2014/main" id="{0545E86D-2B4D-4956-BC82-88B902D27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58" name="Line 80">
              <a:extLst>
                <a:ext uri="{FF2B5EF4-FFF2-40B4-BE49-F238E27FC236}">
                  <a16:creationId xmlns:a16="http://schemas.microsoft.com/office/drawing/2014/main" id="{76FBD3BF-7EFC-4DA3-A68B-5D9E8B8B7A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Rectangle 81">
              <a:extLst>
                <a:ext uri="{FF2B5EF4-FFF2-40B4-BE49-F238E27FC236}">
                  <a16:creationId xmlns:a16="http://schemas.microsoft.com/office/drawing/2014/main" id="{796A5301-0CD5-4823-9B40-A449A2B5AE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0" name="Line 82">
              <a:extLst>
                <a:ext uri="{FF2B5EF4-FFF2-40B4-BE49-F238E27FC236}">
                  <a16:creationId xmlns:a16="http://schemas.microsoft.com/office/drawing/2014/main" id="{F2ADE6C8-A221-4EBD-A1EC-A0B38625C0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Rectangle 83">
              <a:extLst>
                <a:ext uri="{FF2B5EF4-FFF2-40B4-BE49-F238E27FC236}">
                  <a16:creationId xmlns:a16="http://schemas.microsoft.com/office/drawing/2014/main" id="{0B73251E-D9E1-4623-BF07-455DB63E03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2" name="Line 84">
              <a:extLst>
                <a:ext uri="{FF2B5EF4-FFF2-40B4-BE49-F238E27FC236}">
                  <a16:creationId xmlns:a16="http://schemas.microsoft.com/office/drawing/2014/main" id="{3F8BB058-3870-4A60-9AFA-CF8F267C28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Rectangle 85">
              <a:extLst>
                <a:ext uri="{FF2B5EF4-FFF2-40B4-BE49-F238E27FC236}">
                  <a16:creationId xmlns:a16="http://schemas.microsoft.com/office/drawing/2014/main" id="{C3217DFB-FBD7-4CD6-BC9B-BA13D5D9DC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4" name="Line 86">
              <a:extLst>
                <a:ext uri="{FF2B5EF4-FFF2-40B4-BE49-F238E27FC236}">
                  <a16:creationId xmlns:a16="http://schemas.microsoft.com/office/drawing/2014/main" id="{CE7C2620-674E-4213-A2EB-88F0DC5302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Rectangle 87">
              <a:extLst>
                <a:ext uri="{FF2B5EF4-FFF2-40B4-BE49-F238E27FC236}">
                  <a16:creationId xmlns:a16="http://schemas.microsoft.com/office/drawing/2014/main" id="{ED8FA3F5-EE15-44B0-B87F-642C32BE44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66" name="Line 88">
              <a:extLst>
                <a:ext uri="{FF2B5EF4-FFF2-40B4-BE49-F238E27FC236}">
                  <a16:creationId xmlns:a16="http://schemas.microsoft.com/office/drawing/2014/main" id="{0C874702-CDCB-4E78-8EAA-623D464052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Rectangle 89">
              <a:extLst>
                <a:ext uri="{FF2B5EF4-FFF2-40B4-BE49-F238E27FC236}">
                  <a16:creationId xmlns:a16="http://schemas.microsoft.com/office/drawing/2014/main" id="{2817FD19-D551-4A82-A5D3-75F611487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68" name="Line 90">
              <a:extLst>
                <a:ext uri="{FF2B5EF4-FFF2-40B4-BE49-F238E27FC236}">
                  <a16:creationId xmlns:a16="http://schemas.microsoft.com/office/drawing/2014/main" id="{A3F18441-FD06-49D6-AB06-9F8AEA9DF8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9" name="Freeform 91">
              <a:extLst>
                <a:ext uri="{FF2B5EF4-FFF2-40B4-BE49-F238E27FC236}">
                  <a16:creationId xmlns:a16="http://schemas.microsoft.com/office/drawing/2014/main" id="{3094C79B-5DAB-4469-AE4F-598D4D6594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Rectangle 94">
              <a:extLst>
                <a:ext uri="{FF2B5EF4-FFF2-40B4-BE49-F238E27FC236}">
                  <a16:creationId xmlns:a16="http://schemas.microsoft.com/office/drawing/2014/main" id="{791C98FA-51C4-4900-9C13-290C203AD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71" name="Oval 170">
            <a:extLst>
              <a:ext uri="{FF2B5EF4-FFF2-40B4-BE49-F238E27FC236}">
                <a16:creationId xmlns:a16="http://schemas.microsoft.com/office/drawing/2014/main" id="{72DE834E-1A38-409A-8814-3DBC5DF3CAE5}"/>
              </a:ext>
            </a:extLst>
          </p:cNvPr>
          <p:cNvSpPr/>
          <p:nvPr/>
        </p:nvSpPr>
        <p:spPr>
          <a:xfrm>
            <a:off x="7232120" y="1279434"/>
            <a:ext cx="527319" cy="75089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aphicFrame>
        <p:nvGraphicFramePr>
          <p:cNvPr id="172" name="Object 171">
            <a:extLst>
              <a:ext uri="{FF2B5EF4-FFF2-40B4-BE49-F238E27FC236}">
                <a16:creationId xmlns:a16="http://schemas.microsoft.com/office/drawing/2014/main" id="{BB9E3E41-D66B-483B-98F9-AB5F21E764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461155"/>
              </p:ext>
            </p:extLst>
          </p:nvPr>
        </p:nvGraphicFramePr>
        <p:xfrm>
          <a:off x="2218094" y="3066046"/>
          <a:ext cx="1062021" cy="451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880" imgH="253800" progId="Equation.DSMT4">
                  <p:embed/>
                </p:oleObj>
              </mc:Choice>
              <mc:Fallback>
                <p:oleObj name="Equation" r:id="rId3" imgW="596880" imgH="253800" progId="Equation.DSMT4">
                  <p:embed/>
                  <p:pic>
                    <p:nvPicPr>
                      <p:cNvPr id="172" name="Object 171">
                        <a:extLst>
                          <a:ext uri="{FF2B5EF4-FFF2-40B4-BE49-F238E27FC236}">
                            <a16:creationId xmlns:a16="http://schemas.microsoft.com/office/drawing/2014/main" id="{BB9E3E41-D66B-483B-98F9-AB5F21E764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18094" y="3066046"/>
                        <a:ext cx="1062021" cy="45192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" name="Object 172">
            <a:extLst>
              <a:ext uri="{FF2B5EF4-FFF2-40B4-BE49-F238E27FC236}">
                <a16:creationId xmlns:a16="http://schemas.microsoft.com/office/drawing/2014/main" id="{441F3F21-0CE8-4EDD-A7E1-5F83FA4EB9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635854"/>
              </p:ext>
            </p:extLst>
          </p:nvPr>
        </p:nvGraphicFramePr>
        <p:xfrm>
          <a:off x="8346138" y="1384574"/>
          <a:ext cx="74453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9040" imgH="203040" progId="Equation.DSMT4">
                  <p:embed/>
                </p:oleObj>
              </mc:Choice>
              <mc:Fallback>
                <p:oleObj name="Equation" r:id="rId5" imgW="419040" imgH="203040" progId="Equation.DSMT4">
                  <p:embed/>
                  <p:pic>
                    <p:nvPicPr>
                      <p:cNvPr id="173" name="Object 172">
                        <a:extLst>
                          <a:ext uri="{FF2B5EF4-FFF2-40B4-BE49-F238E27FC236}">
                            <a16:creationId xmlns:a16="http://schemas.microsoft.com/office/drawing/2014/main" id="{441F3F21-0CE8-4EDD-A7E1-5F83FA4EB9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46138" y="1384574"/>
                        <a:ext cx="744538" cy="3619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" name="Object 173">
            <a:extLst>
              <a:ext uri="{FF2B5EF4-FFF2-40B4-BE49-F238E27FC236}">
                <a16:creationId xmlns:a16="http://schemas.microsoft.com/office/drawing/2014/main" id="{6BFEF8F2-8F83-4D03-881F-3D3C26A205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144358"/>
              </p:ext>
            </p:extLst>
          </p:nvPr>
        </p:nvGraphicFramePr>
        <p:xfrm>
          <a:off x="1944240" y="3726326"/>
          <a:ext cx="6789738" cy="312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22480" imgH="1752480" progId="Equation.DSMT4">
                  <p:embed/>
                </p:oleObj>
              </mc:Choice>
              <mc:Fallback>
                <p:oleObj name="Equation" r:id="rId7" imgW="3822480" imgH="1752480" progId="Equation.DSMT4">
                  <p:embed/>
                  <p:pic>
                    <p:nvPicPr>
                      <p:cNvPr id="174" name="Object 173">
                        <a:extLst>
                          <a:ext uri="{FF2B5EF4-FFF2-40B4-BE49-F238E27FC236}">
                            <a16:creationId xmlns:a16="http://schemas.microsoft.com/office/drawing/2014/main" id="{6BFEF8F2-8F83-4D03-881F-3D3C26A205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44240" y="3726326"/>
                        <a:ext cx="6789738" cy="31210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9086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D83D44F-0474-4D4A-9B53-3F5843D206A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29491" y="83128"/>
                <a:ext cx="10016836" cy="626225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Given the function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i="1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CA" dirty="0"/>
                  <a:t>, what will the function look like after the following transformation?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a) Hor. </a:t>
                </a:r>
                <a:r>
                  <a:rPr lang="en-CA" dirty="0" err="1"/>
                  <a:t>Refl</a:t>
                </a:r>
                <a:r>
                  <a:rPr lang="en-CA" dirty="0"/>
                  <a:t> &amp; then Horizontal Compression by 1/3 </a:t>
                </a:r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br>
                  <a:rPr lang="en-CA" dirty="0"/>
                </a:b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b) Vert. Exp. By 2 and then Vert. shift of 3 up</a:t>
                </a:r>
              </a:p>
              <a:p>
                <a:pPr marL="0" indent="0">
                  <a:buNone/>
                </a:pPr>
                <a:br>
                  <a:rPr lang="en-CA" dirty="0"/>
                </a:br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c) Hor. Shift by 4 Left and then Hor. </a:t>
                </a:r>
                <a:r>
                  <a:rPr lang="en-CA" dirty="0" err="1"/>
                  <a:t>Refl</a:t>
                </a:r>
                <a:r>
                  <a:rPr lang="en-CA" dirty="0"/>
                  <a:t> and </a:t>
                </a:r>
                <a:r>
                  <a:rPr lang="en-CA" dirty="0" err="1"/>
                  <a:t>compr</a:t>
                </a:r>
                <a:r>
                  <a:rPr lang="en-CA" dirty="0"/>
                  <a:t>. by 0.5</a:t>
                </a:r>
              </a:p>
              <a:p>
                <a:pPr marL="0" indent="0">
                  <a:buNone/>
                </a:pPr>
                <a:endParaRPr lang="en-CA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D83D44F-0474-4D4A-9B53-3F5843D20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29491" y="83128"/>
                <a:ext cx="10016836" cy="6262254"/>
              </a:xfrm>
              <a:blipFill>
                <a:blip r:embed="rId3"/>
                <a:stretch>
                  <a:fillRect l="-912" t="-682" r="-6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3415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1981201" y="392113"/>
            <a:ext cx="8120063" cy="812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/>
              <a:t>Ex: Given the graph of </a:t>
            </a:r>
            <a:r>
              <a:rPr lang="en-CA" i="1"/>
              <a:t>y= f(x)</a:t>
            </a:r>
            <a:r>
              <a:rPr lang="en-CA"/>
              <a:t>, draw the graph for </a:t>
            </a:r>
            <a:endParaRPr lang="en-CA" i="1"/>
          </a:p>
        </p:txBody>
      </p:sp>
      <p:grpSp>
        <p:nvGrpSpPr>
          <p:cNvPr id="16387" name="Group 11"/>
          <p:cNvGrpSpPr>
            <a:grpSpLocks noChangeAspect="1"/>
          </p:cNvGrpSpPr>
          <p:nvPr/>
        </p:nvGrpSpPr>
        <p:grpSpPr bwMode="auto">
          <a:xfrm>
            <a:off x="1785938" y="1735138"/>
            <a:ext cx="4425950" cy="4722812"/>
            <a:chOff x="183" y="1814"/>
            <a:chExt cx="2203" cy="2351"/>
          </a:xfrm>
        </p:grpSpPr>
        <p:sp>
          <p:nvSpPr>
            <p:cNvPr id="16436" name="AutoShape 10"/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7" name="Rectangle 12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438" name="Line 13"/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39" name="Line 14"/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0" name="Line 15"/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1" name="Line 16"/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2" name="Line 17"/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3" name="Line 18"/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4" name="Line 19"/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5" name="Line 20"/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6" name="Line 21"/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7" name="Line 22"/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8" name="Line 23"/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49" name="Line 24"/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0" name="Line 25"/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1" name="Line 26"/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2" name="Line 27"/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3" name="Line 28"/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4" name="Line 29"/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5" name="Line 30"/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6" name="Line 31"/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7" name="Line 32"/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8" name="Line 33"/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59" name="Line 34"/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0" name="Line 35"/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1" name="Line 36"/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2" name="Line 37"/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3" name="Line 38"/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4" name="Line 39"/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5" name="Line 40"/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6" name="Line 41"/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7" name="Line 42"/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8" name="Line 43"/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69" name="Line 44"/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0" name="Line 45"/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1" name="Line 46"/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2" name="Line 47"/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3" name="Line 48"/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4" name="Rectangle 49"/>
            <p:cNvSpPr>
              <a:spLocks noChangeArrowheads="1"/>
            </p:cNvSpPr>
            <p:nvPr/>
          </p:nvSpPr>
          <p:spPr bwMode="auto">
            <a:xfrm>
              <a:off x="2338" y="2835"/>
              <a:ext cx="34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6475" name="Freeform 50"/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476" name="Line 51"/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7" name="Line 52"/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8" name="Line 53"/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79" name="Line 54"/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0" name="Rectangle 55"/>
            <p:cNvSpPr>
              <a:spLocks noChangeArrowheads="1"/>
            </p:cNvSpPr>
            <p:nvPr/>
          </p:nvSpPr>
          <p:spPr bwMode="auto">
            <a:xfrm>
              <a:off x="1310" y="1814"/>
              <a:ext cx="34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6481" name="Freeform 56"/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6482" name="Rectangle 57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3" name="Line 58"/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4" name="Rectangle 59"/>
            <p:cNvSpPr>
              <a:spLocks noChangeArrowheads="1"/>
            </p:cNvSpPr>
            <p:nvPr/>
          </p:nvSpPr>
          <p:spPr bwMode="auto">
            <a:xfrm>
              <a:off x="385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6485" name="Line 60"/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6" name="Rectangle 61"/>
            <p:cNvSpPr>
              <a:spLocks noChangeArrowheads="1"/>
            </p:cNvSpPr>
            <p:nvPr/>
          </p:nvSpPr>
          <p:spPr bwMode="auto">
            <a:xfrm>
              <a:off x="605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6487" name="Line 62"/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88" name="Rectangle 63"/>
            <p:cNvSpPr>
              <a:spLocks noChangeArrowheads="1"/>
            </p:cNvSpPr>
            <p:nvPr/>
          </p:nvSpPr>
          <p:spPr bwMode="auto">
            <a:xfrm>
              <a:off x="824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6489" name="Line 64"/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0" name="Rectangle 65"/>
            <p:cNvSpPr>
              <a:spLocks noChangeArrowheads="1"/>
            </p:cNvSpPr>
            <p:nvPr/>
          </p:nvSpPr>
          <p:spPr bwMode="auto">
            <a:xfrm>
              <a:off x="1044" y="302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491" name="Rectangle 66"/>
            <p:cNvSpPr>
              <a:spLocks noChangeArrowheads="1"/>
            </p:cNvSpPr>
            <p:nvPr/>
          </p:nvSpPr>
          <p:spPr bwMode="auto">
            <a:xfrm>
              <a:off x="1293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16492" name="Line 67"/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3" name="Rectangle 68"/>
            <p:cNvSpPr>
              <a:spLocks noChangeArrowheads="1"/>
            </p:cNvSpPr>
            <p:nvPr/>
          </p:nvSpPr>
          <p:spPr bwMode="auto">
            <a:xfrm>
              <a:off x="1506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494" name="Line 69"/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5" name="Rectangle 70"/>
            <p:cNvSpPr>
              <a:spLocks noChangeArrowheads="1"/>
            </p:cNvSpPr>
            <p:nvPr/>
          </p:nvSpPr>
          <p:spPr bwMode="auto">
            <a:xfrm>
              <a:off x="1726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496" name="Line 71"/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7" name="Rectangle 72"/>
            <p:cNvSpPr>
              <a:spLocks noChangeArrowheads="1"/>
            </p:cNvSpPr>
            <p:nvPr/>
          </p:nvSpPr>
          <p:spPr bwMode="auto">
            <a:xfrm>
              <a:off x="1945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6498" name="Line 73"/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99" name="Rectangle 74"/>
            <p:cNvSpPr>
              <a:spLocks noChangeArrowheads="1"/>
            </p:cNvSpPr>
            <p:nvPr/>
          </p:nvSpPr>
          <p:spPr bwMode="auto">
            <a:xfrm>
              <a:off x="2164" y="3023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6500" name="Rectangle 75"/>
            <p:cNvSpPr>
              <a:spLocks noChangeArrowheads="1"/>
            </p:cNvSpPr>
            <p:nvPr/>
          </p:nvSpPr>
          <p:spPr bwMode="auto">
            <a:xfrm>
              <a:off x="1226" y="3875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16501" name="Line 76"/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2" name="Rectangle 77"/>
            <p:cNvSpPr>
              <a:spLocks noChangeArrowheads="1"/>
            </p:cNvSpPr>
            <p:nvPr/>
          </p:nvSpPr>
          <p:spPr bwMode="auto">
            <a:xfrm>
              <a:off x="1226" y="3643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16503" name="Line 78"/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4" name="Rectangle 79"/>
            <p:cNvSpPr>
              <a:spLocks noChangeArrowheads="1"/>
            </p:cNvSpPr>
            <p:nvPr/>
          </p:nvSpPr>
          <p:spPr bwMode="auto">
            <a:xfrm>
              <a:off x="1226" y="3410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16505" name="Line 80"/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6" name="Rectangle 81"/>
            <p:cNvSpPr>
              <a:spLocks noChangeArrowheads="1"/>
            </p:cNvSpPr>
            <p:nvPr/>
          </p:nvSpPr>
          <p:spPr bwMode="auto">
            <a:xfrm>
              <a:off x="1226" y="3178"/>
              <a:ext cx="93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16507" name="Line 82"/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08" name="Rectangle 83"/>
            <p:cNvSpPr>
              <a:spLocks noChangeArrowheads="1"/>
            </p:cNvSpPr>
            <p:nvPr/>
          </p:nvSpPr>
          <p:spPr bwMode="auto">
            <a:xfrm>
              <a:off x="1248" y="2709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6509" name="Line 84"/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0" name="Rectangle 85"/>
            <p:cNvSpPr>
              <a:spLocks noChangeArrowheads="1"/>
            </p:cNvSpPr>
            <p:nvPr/>
          </p:nvSpPr>
          <p:spPr bwMode="auto">
            <a:xfrm>
              <a:off x="1248" y="2477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6511" name="Line 86"/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2" name="Rectangle 87"/>
            <p:cNvSpPr>
              <a:spLocks noChangeArrowheads="1"/>
            </p:cNvSpPr>
            <p:nvPr/>
          </p:nvSpPr>
          <p:spPr bwMode="auto">
            <a:xfrm>
              <a:off x="1248" y="2245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6513" name="Line 88"/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4" name="Rectangle 89"/>
            <p:cNvSpPr>
              <a:spLocks noChangeArrowheads="1"/>
            </p:cNvSpPr>
            <p:nvPr/>
          </p:nvSpPr>
          <p:spPr bwMode="auto">
            <a:xfrm>
              <a:off x="1248" y="2012"/>
              <a:ext cx="46" cy="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6515" name="Line 90"/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6" name="Freeform 91"/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17" name="Rectangle 94"/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24" name="Object 9"/>
          <p:cNvGraphicFramePr>
            <a:graphicFrameLocks noChangeAspect="1"/>
          </p:cNvGraphicFramePr>
          <p:nvPr/>
        </p:nvGraphicFramePr>
        <p:xfrm>
          <a:off x="7127875" y="2525713"/>
          <a:ext cx="7302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0057" imgH="152334" progId="Equation.DSMT4">
                  <p:embed/>
                </p:oleObj>
              </mc:Choice>
              <mc:Fallback>
                <p:oleObj name="Equation" r:id="rId3" imgW="330057" imgH="152334" progId="Equation.DSMT4">
                  <p:embed/>
                  <p:pic>
                    <p:nvPicPr>
                      <p:cNvPr id="12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75" y="2525713"/>
                        <a:ext cx="7302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7"/>
          <p:cNvGraphicFramePr>
            <a:graphicFrameLocks noChangeAspect="1"/>
          </p:cNvGraphicFramePr>
          <p:nvPr/>
        </p:nvGraphicFramePr>
        <p:xfrm>
          <a:off x="7856539" y="2478088"/>
          <a:ext cx="477837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19" imgH="177569" progId="Equation.DSMT4">
                  <p:embed/>
                </p:oleObj>
              </mc:Choice>
              <mc:Fallback>
                <p:oleObj name="Equation" r:id="rId5" imgW="215619" imgH="177569" progId="Equation.DSMT4">
                  <p:embed/>
                  <p:pic>
                    <p:nvPicPr>
                      <p:cNvPr id="12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6539" y="2478088"/>
                        <a:ext cx="477837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" name="TextBox 125"/>
          <p:cNvSpPr txBox="1"/>
          <p:nvPr/>
        </p:nvSpPr>
        <p:spPr>
          <a:xfrm>
            <a:off x="7096125" y="2855913"/>
            <a:ext cx="25400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</a:rPr>
              <a:t>HC by a factor of ½ </a:t>
            </a:r>
          </a:p>
        </p:txBody>
      </p:sp>
      <p:graphicFrame>
        <p:nvGraphicFramePr>
          <p:cNvPr id="127" name="Object 4"/>
          <p:cNvGraphicFramePr>
            <a:graphicFrameLocks noChangeAspect="1"/>
          </p:cNvGraphicFramePr>
          <p:nvPr/>
        </p:nvGraphicFramePr>
        <p:xfrm>
          <a:off x="8566151" y="2441575"/>
          <a:ext cx="8413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35" imgH="190417" progId="Equation.DSMT4">
                  <p:embed/>
                </p:oleObj>
              </mc:Choice>
              <mc:Fallback>
                <p:oleObj name="Equation" r:id="rId7" imgW="380835" imgH="190417" progId="Equation.DSMT4">
                  <p:embed/>
                  <p:pic>
                    <p:nvPicPr>
                      <p:cNvPr id="1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66151" y="2441575"/>
                        <a:ext cx="84137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" name="Object 5"/>
          <p:cNvGraphicFramePr>
            <a:graphicFrameLocks noChangeAspect="1"/>
          </p:cNvGraphicFramePr>
          <p:nvPr/>
        </p:nvGraphicFramePr>
        <p:xfrm>
          <a:off x="7132639" y="1266826"/>
          <a:ext cx="7588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603" imgH="177646" progId="Equation.DSMT4">
                  <p:embed/>
                </p:oleObj>
              </mc:Choice>
              <mc:Fallback>
                <p:oleObj name="Equation" r:id="rId9" imgW="342603" imgH="177646" progId="Equation.DSMT4">
                  <p:embed/>
                  <p:pic>
                    <p:nvPicPr>
                      <p:cNvPr id="1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2639" y="1266826"/>
                        <a:ext cx="758825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" name="Object 6"/>
          <p:cNvGraphicFramePr>
            <a:graphicFrameLocks noChangeAspect="1"/>
          </p:cNvGraphicFramePr>
          <p:nvPr/>
        </p:nvGraphicFramePr>
        <p:xfrm>
          <a:off x="7875589" y="1231901"/>
          <a:ext cx="503237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8501" imgH="203112" progId="Equation.DSMT4">
                  <p:embed/>
                </p:oleObj>
              </mc:Choice>
              <mc:Fallback>
                <p:oleObj name="Equation" r:id="rId11" imgW="228501" imgH="203112" progId="Equation.DSMT4">
                  <p:embed/>
                  <p:pic>
                    <p:nvPicPr>
                      <p:cNvPr id="1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5589" y="1231901"/>
                        <a:ext cx="503237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" name="TextBox 130"/>
          <p:cNvSpPr txBox="1"/>
          <p:nvPr/>
        </p:nvSpPr>
        <p:spPr>
          <a:xfrm>
            <a:off x="7129464" y="1622425"/>
            <a:ext cx="25114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0070C0"/>
                </a:solidFill>
                <a:latin typeface="+mn-lt"/>
              </a:rPr>
              <a:t>VC by a factor of ½ </a:t>
            </a:r>
          </a:p>
        </p:txBody>
      </p:sp>
      <p:graphicFrame>
        <p:nvGraphicFramePr>
          <p:cNvPr id="132" name="Object 7"/>
          <p:cNvGraphicFramePr>
            <a:graphicFrameLocks noChangeAspect="1"/>
          </p:cNvGraphicFramePr>
          <p:nvPr/>
        </p:nvGraphicFramePr>
        <p:xfrm>
          <a:off x="8551864" y="1195389"/>
          <a:ext cx="84137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0835" imgH="190417" progId="Equation.DSMT4">
                  <p:embed/>
                </p:oleObj>
              </mc:Choice>
              <mc:Fallback>
                <p:oleObj name="Equation" r:id="rId13" imgW="380835" imgH="190417" progId="Equation.DSMT4">
                  <p:embed/>
                  <p:pic>
                    <p:nvPicPr>
                      <p:cNvPr id="13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1864" y="1195389"/>
                        <a:ext cx="841375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53"/>
          <p:cNvGrpSpPr>
            <a:grpSpLocks/>
          </p:cNvGrpSpPr>
          <p:nvPr/>
        </p:nvGrpSpPr>
        <p:grpSpPr bwMode="auto">
          <a:xfrm>
            <a:off x="1782764" y="2232026"/>
            <a:ext cx="4421187" cy="4695825"/>
            <a:chOff x="259080" y="3622281"/>
            <a:chExt cx="4508051" cy="1907663"/>
          </a:xfrm>
        </p:grpSpPr>
        <p:sp>
          <p:nvSpPr>
            <p:cNvPr id="142" name="Arc 141"/>
            <p:cNvSpPr/>
            <p:nvPr/>
          </p:nvSpPr>
          <p:spPr>
            <a:xfrm>
              <a:off x="675083" y="3622281"/>
              <a:ext cx="2764722" cy="1907663"/>
            </a:xfrm>
            <a:prstGeom prst="arc">
              <a:avLst>
                <a:gd name="adj1" fmla="val 16135237"/>
                <a:gd name="adj2" fmla="val 1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6432" name="Group 146"/>
            <p:cNvGrpSpPr>
              <a:grpSpLocks/>
            </p:cNvGrpSpPr>
            <p:nvPr/>
          </p:nvGrpSpPr>
          <p:grpSpPr bwMode="auto">
            <a:xfrm>
              <a:off x="259080" y="3628572"/>
              <a:ext cx="4508051" cy="957836"/>
              <a:chOff x="259080" y="3628572"/>
              <a:chExt cx="4508051" cy="957836"/>
            </a:xfrm>
          </p:grpSpPr>
          <p:cxnSp>
            <p:nvCxnSpPr>
              <p:cNvPr id="135" name="Straight Connector 134"/>
              <p:cNvCxnSpPr/>
              <p:nvPr/>
            </p:nvCxnSpPr>
            <p:spPr>
              <a:xfrm rot="5400000" flipH="1" flipV="1">
                <a:off x="1350359" y="3890676"/>
                <a:ext cx="957701" cy="433809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>
              <a:xfrm rot="10800000" flipV="1">
                <a:off x="3438187" y="4585786"/>
                <a:ext cx="1328944" cy="645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 rot="10800000">
                <a:off x="259080" y="4572243"/>
                <a:ext cx="1320851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140" name="Object 28"/>
          <p:cNvGraphicFramePr>
            <a:graphicFrameLocks noChangeAspect="1"/>
          </p:cNvGraphicFramePr>
          <p:nvPr/>
        </p:nvGraphicFramePr>
        <p:xfrm>
          <a:off x="2098676" y="758825"/>
          <a:ext cx="22526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20227" imgH="431613" progId="Equation.DSMT4">
                  <p:embed/>
                </p:oleObj>
              </mc:Choice>
              <mc:Fallback>
                <p:oleObj name="Equation" r:id="rId15" imgW="1320227" imgH="431613" progId="Equation.DSMT4">
                  <p:embed/>
                  <p:pic>
                    <p:nvPicPr>
                      <p:cNvPr id="14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676" y="758825"/>
                        <a:ext cx="2252663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" name="TextBox 140"/>
          <p:cNvSpPr txBox="1">
            <a:spLocks noChangeArrowheads="1"/>
          </p:cNvSpPr>
          <p:nvPr/>
        </p:nvSpPr>
        <p:spPr bwMode="auto">
          <a:xfrm>
            <a:off x="4964114" y="930275"/>
            <a:ext cx="2301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Factor the equation!!</a:t>
            </a:r>
          </a:p>
        </p:txBody>
      </p:sp>
      <p:graphicFrame>
        <p:nvGraphicFramePr>
          <p:cNvPr id="143" name="Object 9"/>
          <p:cNvGraphicFramePr>
            <a:graphicFrameLocks noChangeAspect="1"/>
          </p:cNvGraphicFramePr>
          <p:nvPr/>
        </p:nvGraphicFramePr>
        <p:xfrm>
          <a:off x="2100264" y="760413"/>
          <a:ext cx="24923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459866" imgH="431613" progId="Equation.DSMT4">
                  <p:embed/>
                </p:oleObj>
              </mc:Choice>
              <mc:Fallback>
                <p:oleObj name="Equation" r:id="rId17" imgW="1459866" imgH="431613" progId="Equation.DSMT4">
                  <p:embed/>
                  <p:pic>
                    <p:nvPicPr>
                      <p:cNvPr id="14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0264" y="760413"/>
                        <a:ext cx="2492375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" name="Object 10"/>
          <p:cNvGraphicFramePr>
            <a:graphicFrameLocks noChangeAspect="1"/>
          </p:cNvGraphicFramePr>
          <p:nvPr/>
        </p:nvGraphicFramePr>
        <p:xfrm>
          <a:off x="7172325" y="3654425"/>
          <a:ext cx="7302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057" imgH="152334" progId="Equation.DSMT4">
                  <p:embed/>
                </p:oleObj>
              </mc:Choice>
              <mc:Fallback>
                <p:oleObj name="Equation" r:id="rId19" imgW="330057" imgH="152334" progId="Equation.DSMT4">
                  <p:embed/>
                  <p:pic>
                    <p:nvPicPr>
                      <p:cNvPr id="14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5" y="3654425"/>
                        <a:ext cx="7302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11"/>
          <p:cNvGraphicFramePr>
            <a:graphicFrameLocks noChangeAspect="1"/>
          </p:cNvGraphicFramePr>
          <p:nvPr/>
        </p:nvGraphicFramePr>
        <p:xfrm>
          <a:off x="7839076" y="3606801"/>
          <a:ext cx="8159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8140" imgH="177723" progId="Equation.DSMT4">
                  <p:embed/>
                </p:oleObj>
              </mc:Choice>
              <mc:Fallback>
                <p:oleObj name="Equation" r:id="rId20" imgW="368140" imgH="177723" progId="Equation.DSMT4">
                  <p:embed/>
                  <p:pic>
                    <p:nvPicPr>
                      <p:cNvPr id="14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9076" y="3606801"/>
                        <a:ext cx="815975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" name="TextBox 146"/>
          <p:cNvSpPr txBox="1"/>
          <p:nvPr/>
        </p:nvSpPr>
        <p:spPr>
          <a:xfrm>
            <a:off x="7140575" y="3984625"/>
            <a:ext cx="25479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</a:rPr>
              <a:t>HS of 2 units right!!</a:t>
            </a:r>
          </a:p>
        </p:txBody>
      </p:sp>
      <p:graphicFrame>
        <p:nvGraphicFramePr>
          <p:cNvPr id="151" name="Object 12"/>
          <p:cNvGraphicFramePr>
            <a:graphicFrameLocks noChangeAspect="1"/>
          </p:cNvGraphicFramePr>
          <p:nvPr/>
        </p:nvGraphicFramePr>
        <p:xfrm>
          <a:off x="7145339" y="4705351"/>
          <a:ext cx="7588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603" imgH="177646" progId="Equation.DSMT4">
                  <p:embed/>
                </p:oleObj>
              </mc:Choice>
              <mc:Fallback>
                <p:oleObj name="Equation" r:id="rId22" imgW="342603" imgH="177646" progId="Equation.DSMT4">
                  <p:embed/>
                  <p:pic>
                    <p:nvPicPr>
                      <p:cNvPr id="15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5339" y="4705351"/>
                        <a:ext cx="758825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2" name="Object 13"/>
          <p:cNvGraphicFramePr>
            <a:graphicFrameLocks noChangeAspect="1"/>
          </p:cNvGraphicFramePr>
          <p:nvPr/>
        </p:nvGraphicFramePr>
        <p:xfrm>
          <a:off x="7812088" y="4638676"/>
          <a:ext cx="81121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68140" imgH="203112" progId="Equation.DSMT4">
                  <p:embed/>
                </p:oleObj>
              </mc:Choice>
              <mc:Fallback>
                <p:oleObj name="Equation" r:id="rId23" imgW="368140" imgH="203112" progId="Equation.DSMT4">
                  <p:embed/>
                  <p:pic>
                    <p:nvPicPr>
                      <p:cNvPr id="152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088" y="4638676"/>
                        <a:ext cx="811212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" name="TextBox 152"/>
          <p:cNvSpPr txBox="1"/>
          <p:nvPr/>
        </p:nvSpPr>
        <p:spPr>
          <a:xfrm>
            <a:off x="7142164" y="5060950"/>
            <a:ext cx="20288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000" dirty="0">
                <a:solidFill>
                  <a:srgbClr val="0070C0"/>
                </a:solidFill>
                <a:latin typeface="+mn-lt"/>
              </a:rPr>
              <a:t>VS 3 units UP!!</a:t>
            </a:r>
          </a:p>
        </p:txBody>
      </p:sp>
      <p:grpSp>
        <p:nvGrpSpPr>
          <p:cNvPr id="5" name="Group 153"/>
          <p:cNvGrpSpPr>
            <a:grpSpLocks/>
          </p:cNvGrpSpPr>
          <p:nvPr/>
        </p:nvGrpSpPr>
        <p:grpSpPr bwMode="auto">
          <a:xfrm>
            <a:off x="1827214" y="3192463"/>
            <a:ext cx="4389437" cy="2387600"/>
            <a:chOff x="290682" y="3622281"/>
            <a:chExt cx="4476449" cy="1907663"/>
          </a:xfrm>
        </p:grpSpPr>
        <p:sp>
          <p:nvSpPr>
            <p:cNvPr id="177" name="Arc 176"/>
            <p:cNvSpPr/>
            <p:nvPr/>
          </p:nvSpPr>
          <p:spPr>
            <a:xfrm>
              <a:off x="674377" y="3622281"/>
              <a:ext cx="2765199" cy="1907663"/>
            </a:xfrm>
            <a:prstGeom prst="arc">
              <a:avLst>
                <a:gd name="adj1" fmla="val 16135237"/>
                <a:gd name="adj2" fmla="val 1"/>
              </a:avLst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6427" name="Group 146"/>
            <p:cNvGrpSpPr>
              <a:grpSpLocks/>
            </p:cNvGrpSpPr>
            <p:nvPr/>
          </p:nvGrpSpPr>
          <p:grpSpPr bwMode="auto">
            <a:xfrm>
              <a:off x="290682" y="3628572"/>
              <a:ext cx="4476449" cy="957836"/>
              <a:chOff x="290682" y="3628572"/>
              <a:chExt cx="4476449" cy="957836"/>
            </a:xfrm>
          </p:grpSpPr>
          <p:cxnSp>
            <p:nvCxnSpPr>
              <p:cNvPr id="179" name="Straight Connector 178"/>
              <p:cNvCxnSpPr/>
              <p:nvPr/>
            </p:nvCxnSpPr>
            <p:spPr>
              <a:xfrm rot="5400000" flipH="1" flipV="1">
                <a:off x="1350693" y="3889690"/>
                <a:ext cx="957637" cy="435502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Connector 179"/>
              <p:cNvCxnSpPr/>
              <p:nvPr/>
            </p:nvCxnSpPr>
            <p:spPr>
              <a:xfrm rot="10800000" flipV="1">
                <a:off x="3437958" y="4584991"/>
                <a:ext cx="1329173" cy="1269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 rot="10800000">
                <a:off x="290682" y="4572307"/>
                <a:ext cx="1321079" cy="0"/>
              </a:xfrm>
              <a:prstGeom prst="line">
                <a:avLst/>
              </a:prstGeom>
              <a:ln w="2857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" name="Group 153"/>
          <p:cNvGrpSpPr>
            <a:grpSpLocks/>
          </p:cNvGrpSpPr>
          <p:nvPr/>
        </p:nvGrpSpPr>
        <p:grpSpPr bwMode="auto">
          <a:xfrm>
            <a:off x="1787526" y="3189288"/>
            <a:ext cx="4416425" cy="2387600"/>
            <a:chOff x="-2043465" y="3622281"/>
            <a:chExt cx="9112769" cy="1907663"/>
          </a:xfrm>
        </p:grpSpPr>
        <p:sp>
          <p:nvSpPr>
            <p:cNvPr id="183" name="Arc 182"/>
            <p:cNvSpPr/>
            <p:nvPr/>
          </p:nvSpPr>
          <p:spPr>
            <a:xfrm>
              <a:off x="675298" y="3622281"/>
              <a:ext cx="2764622" cy="1907663"/>
            </a:xfrm>
            <a:prstGeom prst="arc">
              <a:avLst>
                <a:gd name="adj1" fmla="val 16135237"/>
                <a:gd name="adj2" fmla="val 1"/>
              </a:avLst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6422" name="Group 146"/>
            <p:cNvGrpSpPr>
              <a:grpSpLocks/>
            </p:cNvGrpSpPr>
            <p:nvPr/>
          </p:nvGrpSpPr>
          <p:grpSpPr bwMode="auto">
            <a:xfrm>
              <a:off x="-2043465" y="3628572"/>
              <a:ext cx="9112769" cy="961991"/>
              <a:chOff x="-2043465" y="3628572"/>
              <a:chExt cx="9112769" cy="961991"/>
            </a:xfrm>
          </p:grpSpPr>
          <p:cxnSp>
            <p:nvCxnSpPr>
              <p:cNvPr id="195" name="Straight Connector 194"/>
              <p:cNvCxnSpPr/>
              <p:nvPr/>
            </p:nvCxnSpPr>
            <p:spPr>
              <a:xfrm rot="5400000" flipH="1" flipV="1">
                <a:off x="1351134" y="3889612"/>
                <a:ext cx="957637" cy="435658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10800000">
                <a:off x="3436645" y="4586260"/>
                <a:ext cx="3632659" cy="3805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 rot="10800000" flipV="1">
                <a:off x="-2043465" y="4571039"/>
                <a:ext cx="3655590" cy="6342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Group 153"/>
          <p:cNvGrpSpPr>
            <a:grpSpLocks/>
          </p:cNvGrpSpPr>
          <p:nvPr/>
        </p:nvGrpSpPr>
        <p:grpSpPr bwMode="auto">
          <a:xfrm>
            <a:off x="1009650" y="3203576"/>
            <a:ext cx="4465638" cy="2386013"/>
            <a:chOff x="-3648181" y="3622281"/>
            <a:chExt cx="9214690" cy="1907663"/>
          </a:xfrm>
        </p:grpSpPr>
        <p:sp>
          <p:nvSpPr>
            <p:cNvPr id="202" name="Arc 201"/>
            <p:cNvSpPr/>
            <p:nvPr/>
          </p:nvSpPr>
          <p:spPr>
            <a:xfrm>
              <a:off x="675811" y="3622281"/>
              <a:ext cx="2764734" cy="1907663"/>
            </a:xfrm>
            <a:prstGeom prst="arc">
              <a:avLst>
                <a:gd name="adj1" fmla="val 16135237"/>
                <a:gd name="adj2" fmla="val 1"/>
              </a:avLst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6417" name="Group 146"/>
            <p:cNvGrpSpPr>
              <a:grpSpLocks/>
            </p:cNvGrpSpPr>
            <p:nvPr/>
          </p:nvGrpSpPr>
          <p:grpSpPr bwMode="auto">
            <a:xfrm>
              <a:off x="-3648181" y="3628572"/>
              <a:ext cx="9214690" cy="957838"/>
              <a:chOff x="-3648181" y="3628572"/>
              <a:chExt cx="9214690" cy="957838"/>
            </a:xfrm>
          </p:grpSpPr>
          <p:cxnSp>
            <p:nvCxnSpPr>
              <p:cNvPr id="204" name="Straight Connector 203"/>
              <p:cNvCxnSpPr/>
              <p:nvPr/>
            </p:nvCxnSpPr>
            <p:spPr>
              <a:xfrm rot="5400000" flipH="1" flipV="1">
                <a:off x="1349739" y="3891565"/>
                <a:ext cx="958273" cy="432399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>
              <a:xfrm rot="10800000" flipV="1">
                <a:off x="3437271" y="4580555"/>
                <a:ext cx="2129238" cy="6346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rot="10800000">
                <a:off x="-3648181" y="4565324"/>
                <a:ext cx="5260857" cy="7615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Group 153"/>
          <p:cNvGrpSpPr>
            <a:grpSpLocks/>
          </p:cNvGrpSpPr>
          <p:nvPr/>
        </p:nvGrpSpPr>
        <p:grpSpPr bwMode="auto">
          <a:xfrm>
            <a:off x="1895475" y="3217863"/>
            <a:ext cx="4318000" cy="2386012"/>
            <a:chOff x="-3648181" y="3622281"/>
            <a:chExt cx="8906949" cy="1907663"/>
          </a:xfrm>
        </p:grpSpPr>
        <p:sp>
          <p:nvSpPr>
            <p:cNvPr id="210" name="Arc 209"/>
            <p:cNvSpPr/>
            <p:nvPr/>
          </p:nvSpPr>
          <p:spPr>
            <a:xfrm>
              <a:off x="674309" y="3622281"/>
              <a:ext cx="2767050" cy="1907663"/>
            </a:xfrm>
            <a:prstGeom prst="arc">
              <a:avLst>
                <a:gd name="adj1" fmla="val 16135237"/>
                <a:gd name="adj2" fmla="val 1"/>
              </a:avLst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grpSp>
          <p:nvGrpSpPr>
            <p:cNvPr id="16412" name="Group 146"/>
            <p:cNvGrpSpPr>
              <a:grpSpLocks/>
            </p:cNvGrpSpPr>
            <p:nvPr/>
          </p:nvGrpSpPr>
          <p:grpSpPr bwMode="auto">
            <a:xfrm>
              <a:off x="-3648181" y="3628572"/>
              <a:ext cx="8906949" cy="957837"/>
              <a:chOff x="-3648181" y="3628572"/>
              <a:chExt cx="8906949" cy="957837"/>
            </a:xfrm>
          </p:grpSpPr>
          <p:cxnSp>
            <p:nvCxnSpPr>
              <p:cNvPr id="212" name="Straight Connector 211"/>
              <p:cNvCxnSpPr/>
              <p:nvPr/>
            </p:nvCxnSpPr>
            <p:spPr>
              <a:xfrm rot="5400000" flipH="1" flipV="1">
                <a:off x="1349473" y="3890002"/>
                <a:ext cx="958274" cy="435525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rot="10800000" flipV="1">
                <a:off x="3438083" y="4578016"/>
                <a:ext cx="1820685" cy="8885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rot="10800000">
                <a:off x="-3648181" y="4565324"/>
                <a:ext cx="5259029" cy="7615"/>
              </a:xfrm>
              <a:prstGeom prst="line">
                <a:avLst/>
              </a:prstGeom>
              <a:ln w="381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410" name="TextBox 132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25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-2.54335E-6 L 0.09671 -2.54335E-6 " pathEditMode="relative" ptsTypes="AA">
                                      <p:cBhvr>
                                        <p:cTn id="1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4.44444E-6 L 0.00121 -0.14422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31" grpId="0"/>
      <p:bldP spid="141" grpId="0"/>
      <p:bldP spid="147" grpId="0"/>
      <p:bldP spid="15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9" name="Picture 2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952" y="3831958"/>
            <a:ext cx="3895725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274639"/>
            <a:ext cx="8991601" cy="5683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 sz="2700" dirty="0"/>
              <a:t>II) Reading Transformations from Left to Right:</a:t>
            </a:r>
          </a:p>
        </p:txBody>
      </p:sp>
      <p:graphicFrame>
        <p:nvGraphicFramePr>
          <p:cNvPr id="2050" name="Object 17"/>
          <p:cNvGraphicFramePr>
            <a:graphicFrameLocks noChangeAspect="1"/>
          </p:cNvGraphicFramePr>
          <p:nvPr/>
        </p:nvGraphicFramePr>
        <p:xfrm>
          <a:off x="5235576" y="1841501"/>
          <a:ext cx="3778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579" imgH="114201" progId="Equation.DSMT4">
                  <p:embed/>
                </p:oleObj>
              </mc:Choice>
              <mc:Fallback>
                <p:oleObj name="Equation" r:id="rId4" imgW="139579" imgH="114201" progId="Equation.DSMT4">
                  <p:embed/>
                  <p:pic>
                    <p:nvPicPr>
                      <p:cNvPr id="205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576" y="1841501"/>
                        <a:ext cx="377825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561013" y="1590676"/>
          <a:ext cx="106680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529" imgH="253890" progId="Equation.DSMT4">
                  <p:embed/>
                </p:oleObj>
              </mc:Choice>
              <mc:Fallback>
                <p:oleObj name="Equation" r:id="rId6" imgW="393529" imgH="25389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013" y="1590676"/>
                        <a:ext cx="1066800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TextBox 22"/>
          <p:cNvSpPr txBox="1">
            <a:spLocks noChangeArrowheads="1"/>
          </p:cNvSpPr>
          <p:nvPr/>
        </p:nvSpPr>
        <p:spPr bwMode="auto">
          <a:xfrm>
            <a:off x="8415339" y="1598613"/>
            <a:ext cx="13557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Original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 dirty="0">
                <a:solidFill>
                  <a:srgbClr val="FF0000"/>
                </a:solidFill>
                <a:latin typeface="+mj-lt"/>
              </a:rPr>
              <a:t>Function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557839" y="1590676"/>
          <a:ext cx="1343025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4870" imgH="253780" progId="Equation.DSMT4">
                  <p:embed/>
                </p:oleObj>
              </mc:Choice>
              <mc:Fallback>
                <p:oleObj name="Equation" r:id="rId8" imgW="494870" imgH="25378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839" y="1590676"/>
                        <a:ext cx="1343025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TextBox 24"/>
          <p:cNvSpPr txBox="1">
            <a:spLocks noChangeArrowheads="1"/>
          </p:cNvSpPr>
          <p:nvPr/>
        </p:nvSpPr>
        <p:spPr bwMode="auto">
          <a:xfrm>
            <a:off x="8348663" y="1471613"/>
            <a:ext cx="2068512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Horizontal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Expansion or 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Compression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549901" y="1571626"/>
          <a:ext cx="247967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279400" progId="Equation.DSMT4">
                  <p:embed/>
                </p:oleObj>
              </mc:Choice>
              <mc:Fallback>
                <p:oleObj name="Equation" r:id="rId10" imgW="914400" imgH="27940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1" y="1571626"/>
                        <a:ext cx="2479675" cy="75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TextBox 26"/>
          <p:cNvSpPr txBox="1">
            <a:spLocks noChangeArrowheads="1"/>
          </p:cNvSpPr>
          <p:nvPr/>
        </p:nvSpPr>
        <p:spPr bwMode="auto">
          <a:xfrm>
            <a:off x="8347075" y="1487488"/>
            <a:ext cx="2020888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Horizontal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Shift: Left or 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Right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757739" y="1828801"/>
          <a:ext cx="377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579" imgH="164957" progId="Equation.DSMT4">
                  <p:embed/>
                </p:oleObj>
              </mc:Choice>
              <mc:Fallback>
                <p:oleObj name="Equation" r:id="rId12" imgW="139579" imgH="164957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739" y="1828801"/>
                        <a:ext cx="3778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481513" y="1714501"/>
          <a:ext cx="65246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195" imgH="203112" progId="Equation.DSMT4">
                  <p:embed/>
                </p:oleObj>
              </mc:Choice>
              <mc:Fallback>
                <p:oleObj name="Equation" r:id="rId14" imgW="241195" imgH="203112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513" y="1714501"/>
                        <a:ext cx="652462" cy="550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500438" y="1646239"/>
          <a:ext cx="1820862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72808" imgH="253890" progId="Equation.DSMT4">
                  <p:embed/>
                </p:oleObj>
              </mc:Choice>
              <mc:Fallback>
                <p:oleObj name="Equation" r:id="rId16" imgW="672808" imgH="25389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1646239"/>
                        <a:ext cx="1820862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TextBox 30"/>
          <p:cNvSpPr txBox="1">
            <a:spLocks noChangeArrowheads="1"/>
          </p:cNvSpPr>
          <p:nvPr/>
        </p:nvSpPr>
        <p:spPr bwMode="auto">
          <a:xfrm>
            <a:off x="1641476" y="1611313"/>
            <a:ext cx="2068513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Vertical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Expansion or 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Compression</a:t>
            </a:r>
          </a:p>
        </p:txBody>
      </p:sp>
      <p:sp>
        <p:nvSpPr>
          <p:cNvPr id="14" name="TextBox 26"/>
          <p:cNvSpPr txBox="1">
            <a:spLocks noChangeArrowheads="1"/>
          </p:cNvSpPr>
          <p:nvPr/>
        </p:nvSpPr>
        <p:spPr bwMode="auto">
          <a:xfrm>
            <a:off x="1571625" y="1743075"/>
            <a:ext cx="21082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Vertical Shift:</a:t>
            </a:r>
          </a:p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Up or Down</a:t>
            </a:r>
          </a:p>
        </p:txBody>
      </p:sp>
      <p:sp>
        <p:nvSpPr>
          <p:cNvPr id="15" name="TextBox 26"/>
          <p:cNvSpPr txBox="1">
            <a:spLocks noChangeArrowheads="1"/>
          </p:cNvSpPr>
          <p:nvPr/>
        </p:nvSpPr>
        <p:spPr bwMode="auto">
          <a:xfrm>
            <a:off x="8466138" y="2722563"/>
            <a:ext cx="1579562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Isolate “y”</a:t>
            </a:r>
            <a:br>
              <a:rPr lang="en-CA" sz="2300" dirty="0">
                <a:solidFill>
                  <a:srgbClr val="FF0000"/>
                </a:solidFill>
                <a:latin typeface="+mj-lt"/>
              </a:rPr>
            </a:br>
            <a:r>
              <a:rPr lang="en-CA" sz="2300" dirty="0">
                <a:solidFill>
                  <a:srgbClr val="FF0000"/>
                </a:solidFill>
                <a:latin typeface="+mj-lt"/>
              </a:rPr>
              <a:t>Variable!!</a:t>
            </a:r>
          </a:p>
        </p:txBody>
      </p:sp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476626" y="1609725"/>
          <a:ext cx="481013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646" imgH="431425" progId="Equation.DSMT4">
                  <p:embed/>
                </p:oleObj>
              </mc:Choice>
              <mc:Fallback>
                <p:oleObj name="Equation" r:id="rId18" imgW="177646" imgH="431425" progId="Equation.DSMT4">
                  <p:embed/>
                  <p:pic>
                    <p:nvPicPr>
                      <p:cNvPr id="1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6" y="1609725"/>
                        <a:ext cx="481013" cy="1169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5572126" y="1573214"/>
          <a:ext cx="2473325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431800" progId="Equation.DSMT4">
                  <p:embed/>
                </p:oleObj>
              </mc:Choice>
              <mc:Fallback>
                <p:oleObj name="Equation" r:id="rId20" imgW="914400" imgH="431800" progId="Equation.DSMT4">
                  <p:embed/>
                  <p:pic>
                    <p:nvPicPr>
                      <p:cNvPr id="1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6" y="1573214"/>
                        <a:ext cx="2473325" cy="1169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3841751" y="1646239"/>
          <a:ext cx="1477963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45626" imgH="253780" progId="Equation.DSMT4">
                  <p:embed/>
                </p:oleObj>
              </mc:Choice>
              <mc:Fallback>
                <p:oleObj name="Equation" r:id="rId22" imgW="545626" imgH="253780" progId="Equation.DSMT4">
                  <p:embed/>
                  <p:pic>
                    <p:nvPicPr>
                      <p:cNvPr id="1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1" y="1646239"/>
                        <a:ext cx="1477963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5570539" y="1420814"/>
          <a:ext cx="2884487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66800" imgH="431800" progId="Equation.DSMT4">
                  <p:embed/>
                </p:oleObj>
              </mc:Choice>
              <mc:Fallback>
                <p:oleObj name="Equation" r:id="rId24" imgW="1066800" imgH="431800" progId="Equation.DSMT4">
                  <p:embed/>
                  <p:pic>
                    <p:nvPicPr>
                      <p:cNvPr id="1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539" y="1420814"/>
                        <a:ext cx="2884487" cy="1169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4695826" y="1817689"/>
          <a:ext cx="377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579" imgH="164957" progId="Equation.DSMT4">
                  <p:embed/>
                </p:oleObj>
              </mc:Choice>
              <mc:Fallback>
                <p:oleObj name="Equation" r:id="rId26" imgW="139579" imgH="164957" progId="Equation.DSMT4">
                  <p:embed/>
                  <p:pic>
                    <p:nvPicPr>
                      <p:cNvPr id="2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826" y="1817689"/>
                        <a:ext cx="3778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5567363" y="1403350"/>
          <a:ext cx="3638550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46200" imgH="431800" progId="Equation.DSMT4">
                  <p:embed/>
                </p:oleObj>
              </mc:Choice>
              <mc:Fallback>
                <p:oleObj name="Equation" r:id="rId28" imgW="1346200" imgH="431800" progId="Equation.DSMT4">
                  <p:embed/>
                  <p:pic>
                    <p:nvPicPr>
                      <p:cNvPr id="2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7363" y="1403350"/>
                        <a:ext cx="3638550" cy="1169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572000" y="1338264"/>
            <a:ext cx="4724400" cy="1354137"/>
          </a:xfrm>
          <a:prstGeom prst="rect">
            <a:avLst/>
          </a:prstGeom>
          <a:noFill/>
          <a:ln w="508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3" name="Object 23"/>
          <p:cNvGraphicFramePr>
            <a:graphicFrameLocks noChangeAspect="1"/>
          </p:cNvGraphicFramePr>
          <p:nvPr/>
        </p:nvGraphicFramePr>
        <p:xfrm>
          <a:off x="1803400" y="3270250"/>
          <a:ext cx="407670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603500" imgH="215900" progId="Equation.DSMT4">
                  <p:embed/>
                </p:oleObj>
              </mc:Choice>
              <mc:Fallback>
                <p:oleObj name="Equation" r:id="rId30" imgW="2603500" imgH="215900" progId="Equation.DSMT4">
                  <p:embed/>
                  <p:pic>
                    <p:nvPicPr>
                      <p:cNvPr id="2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270250"/>
                        <a:ext cx="4076700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6"/>
          <p:cNvGraphicFramePr>
            <a:graphicFrameLocks noChangeAspect="1"/>
          </p:cNvGraphicFramePr>
          <p:nvPr/>
        </p:nvGraphicFramePr>
        <p:xfrm>
          <a:off x="1808163" y="4100514"/>
          <a:ext cx="439420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806700" imgH="215900" progId="Equation.DSMT4">
                  <p:embed/>
                </p:oleObj>
              </mc:Choice>
              <mc:Fallback>
                <p:oleObj name="Equation" r:id="rId32" imgW="2806700" imgH="215900" progId="Equation.DSMT4">
                  <p:embed/>
                  <p:pic>
                    <p:nvPicPr>
                      <p:cNvPr id="2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8163" y="4100514"/>
                        <a:ext cx="4394200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7"/>
          <p:cNvGraphicFramePr>
            <a:graphicFrameLocks noChangeAspect="1"/>
          </p:cNvGraphicFramePr>
          <p:nvPr/>
        </p:nvGraphicFramePr>
        <p:xfrm>
          <a:off x="1816100" y="5005389"/>
          <a:ext cx="230663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473200" imgH="215900" progId="Equation.DSMT4">
                  <p:embed/>
                </p:oleObj>
              </mc:Choice>
              <mc:Fallback>
                <p:oleObj name="Equation" r:id="rId34" imgW="1473200" imgH="215900" progId="Equation.DSMT4">
                  <p:embed/>
                  <p:pic>
                    <p:nvPicPr>
                      <p:cNvPr id="2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5005389"/>
                        <a:ext cx="2306638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8"/>
          <p:cNvGraphicFramePr>
            <a:graphicFrameLocks noChangeAspect="1"/>
          </p:cNvGraphicFramePr>
          <p:nvPr/>
        </p:nvGraphicFramePr>
        <p:xfrm>
          <a:off x="1793875" y="5894389"/>
          <a:ext cx="198913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69449" imgH="215806" progId="Equation.DSMT4">
                  <p:embed/>
                </p:oleObj>
              </mc:Choice>
              <mc:Fallback>
                <p:oleObj name="Equation" r:id="rId36" imgW="1269449" imgH="215806" progId="Equation.DSMT4">
                  <p:embed/>
                  <p:pic>
                    <p:nvPicPr>
                      <p:cNvPr id="2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5894389"/>
                        <a:ext cx="1989138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8442326" y="3998913"/>
          <a:ext cx="708025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96900" imgH="190500" progId="Equation.DSMT4">
                  <p:embed/>
                </p:oleObj>
              </mc:Choice>
              <mc:Fallback>
                <p:oleObj name="Equation" r:id="rId38" imgW="596900" imgH="190500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2326" y="3998913"/>
                        <a:ext cx="708025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0"/>
          <p:cNvGraphicFramePr>
            <a:graphicFrameLocks noChangeAspect="1"/>
          </p:cNvGraphicFramePr>
          <p:nvPr/>
        </p:nvGraphicFramePr>
        <p:xfrm>
          <a:off x="9507539" y="4008438"/>
          <a:ext cx="5111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55446" imgH="190417" progId="Equation.DSMT4">
                  <p:embed/>
                </p:oleObj>
              </mc:Choice>
              <mc:Fallback>
                <p:oleObj name="Equation" r:id="rId40" imgW="355446" imgH="190417" progId="Equation.DSMT4">
                  <p:embed/>
                  <p:pic>
                    <p:nvPicPr>
                      <p:cNvPr id="3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7539" y="4008438"/>
                        <a:ext cx="51117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1"/>
          <p:cNvGraphicFramePr>
            <a:graphicFrameLocks noChangeAspect="1"/>
          </p:cNvGraphicFramePr>
          <p:nvPr/>
        </p:nvGraphicFramePr>
        <p:xfrm>
          <a:off x="7405689" y="3989389"/>
          <a:ext cx="858837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698500" imgH="190500" progId="Equation.DSMT4">
                  <p:embed/>
                </p:oleObj>
              </mc:Choice>
              <mc:Fallback>
                <p:oleObj name="Equation" r:id="rId42" imgW="698500" imgH="190500" progId="Equation.DSMT4">
                  <p:embed/>
                  <p:pic>
                    <p:nvPicPr>
                      <p:cNvPr id="3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5689" y="3989389"/>
                        <a:ext cx="858837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2"/>
          <p:cNvGraphicFramePr>
            <a:graphicFrameLocks noChangeAspect="1"/>
          </p:cNvGraphicFramePr>
          <p:nvPr/>
        </p:nvGraphicFramePr>
        <p:xfrm>
          <a:off x="6551613" y="3975101"/>
          <a:ext cx="6794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57200" imgH="190500" progId="Equation.DSMT4">
                  <p:embed/>
                </p:oleObj>
              </mc:Choice>
              <mc:Fallback>
                <p:oleObj name="Equation" r:id="rId44" imgW="457200" imgH="190500" progId="Equation.DSMT4">
                  <p:embed/>
                  <p:pic>
                    <p:nvPicPr>
                      <p:cNvPr id="3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1613" y="3975101"/>
                        <a:ext cx="679450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7"/>
          <p:cNvSpPr txBox="1">
            <a:spLocks noChangeArrowheads="1"/>
          </p:cNvSpPr>
          <p:nvPr/>
        </p:nvSpPr>
        <p:spPr bwMode="auto">
          <a:xfrm>
            <a:off x="6869114" y="3448050"/>
            <a:ext cx="4540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900">
                <a:solidFill>
                  <a:srgbClr val="FF0000"/>
                </a:solidFill>
                <a:latin typeface="Century Schoolbook" pitchFamily="18" charset="0"/>
              </a:rPr>
              <a:t>C</a:t>
            </a:r>
          </a:p>
        </p:txBody>
      </p:sp>
      <p:sp>
        <p:nvSpPr>
          <p:cNvPr id="40" name="TextBox 37"/>
          <p:cNvSpPr txBox="1">
            <a:spLocks noChangeArrowheads="1"/>
          </p:cNvSpPr>
          <p:nvPr/>
        </p:nvSpPr>
        <p:spPr bwMode="auto">
          <a:xfrm>
            <a:off x="7626351" y="3468688"/>
            <a:ext cx="454025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900">
                <a:solidFill>
                  <a:srgbClr val="FF0000"/>
                </a:solidFill>
                <a:latin typeface="Century Schoolbook" pitchFamily="18" charset="0"/>
              </a:rPr>
              <a:t>E</a:t>
            </a:r>
          </a:p>
        </p:txBody>
      </p:sp>
      <p:sp>
        <p:nvSpPr>
          <p:cNvPr id="41" name="TextBox 37"/>
          <p:cNvSpPr txBox="1">
            <a:spLocks noChangeArrowheads="1"/>
          </p:cNvSpPr>
          <p:nvPr/>
        </p:nvSpPr>
        <p:spPr bwMode="auto">
          <a:xfrm>
            <a:off x="8501064" y="3459163"/>
            <a:ext cx="454025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900">
                <a:solidFill>
                  <a:srgbClr val="FF0000"/>
                </a:solidFill>
                <a:latin typeface="Century Schoolbook" pitchFamily="18" charset="0"/>
              </a:rPr>
              <a:t>E</a:t>
            </a:r>
          </a:p>
        </p:txBody>
      </p:sp>
      <p:sp>
        <p:nvSpPr>
          <p:cNvPr id="42" name="TextBox 37"/>
          <p:cNvSpPr txBox="1">
            <a:spLocks noChangeArrowheads="1"/>
          </p:cNvSpPr>
          <p:nvPr/>
        </p:nvSpPr>
        <p:spPr bwMode="auto">
          <a:xfrm>
            <a:off x="9347201" y="3478213"/>
            <a:ext cx="454025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sz="2900">
                <a:solidFill>
                  <a:srgbClr val="FF0000"/>
                </a:solidFill>
                <a:latin typeface="Century Schoolbook" pitchFamily="18" charset="0"/>
              </a:rPr>
              <a:t>C</a:t>
            </a:r>
          </a:p>
        </p:txBody>
      </p:sp>
      <p:sp>
        <p:nvSpPr>
          <p:cNvPr id="43" name="Right Brace 42"/>
          <p:cNvSpPr/>
          <p:nvPr/>
        </p:nvSpPr>
        <p:spPr>
          <a:xfrm>
            <a:off x="6229350" y="3259138"/>
            <a:ext cx="279400" cy="1312862"/>
          </a:xfrm>
          <a:prstGeom prst="rightBrace">
            <a:avLst>
              <a:gd name="adj1" fmla="val 61666"/>
              <a:gd name="adj2" fmla="val 4898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4" name="Object 23"/>
          <p:cNvGraphicFramePr>
            <a:graphicFrameLocks noChangeAspect="1"/>
          </p:cNvGraphicFramePr>
          <p:nvPr/>
        </p:nvGraphicFramePr>
        <p:xfrm>
          <a:off x="4564063" y="4689475"/>
          <a:ext cx="7350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355138" imgH="177569" progId="Equation.DSMT4">
                  <p:embed/>
                </p:oleObj>
              </mc:Choice>
              <mc:Fallback>
                <p:oleObj name="Equation" r:id="rId46" imgW="355138" imgH="177569" progId="Equation.DSMT4">
                  <p:embed/>
                  <p:pic>
                    <p:nvPicPr>
                      <p:cNvPr id="4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3" y="4689475"/>
                        <a:ext cx="735012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4"/>
          <p:cNvGraphicFramePr>
            <a:graphicFrameLocks noChangeAspect="1"/>
          </p:cNvGraphicFramePr>
          <p:nvPr/>
        </p:nvGraphicFramePr>
        <p:xfrm>
          <a:off x="4556126" y="5192713"/>
          <a:ext cx="735013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355138" imgH="177569" progId="Equation.DSMT4">
                  <p:embed/>
                </p:oleObj>
              </mc:Choice>
              <mc:Fallback>
                <p:oleObj name="Equation" r:id="rId48" imgW="355138" imgH="177569" progId="Equation.DSMT4">
                  <p:embed/>
                  <p:pic>
                    <p:nvPicPr>
                      <p:cNvPr id="4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6" y="5192713"/>
                        <a:ext cx="735013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5"/>
          <p:cNvGraphicFramePr>
            <a:graphicFrameLocks noChangeAspect="1"/>
          </p:cNvGraphicFramePr>
          <p:nvPr/>
        </p:nvGraphicFramePr>
        <p:xfrm>
          <a:off x="4541839" y="5680075"/>
          <a:ext cx="7889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380835" imgH="203112" progId="Equation.DSMT4">
                  <p:embed/>
                </p:oleObj>
              </mc:Choice>
              <mc:Fallback>
                <p:oleObj name="Equation" r:id="rId50" imgW="380835" imgH="203112" progId="Equation.DSMT4">
                  <p:embed/>
                  <p:pic>
                    <p:nvPicPr>
                      <p:cNvPr id="4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39" y="5680075"/>
                        <a:ext cx="788987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6"/>
          <p:cNvGraphicFramePr>
            <a:graphicFrameLocks noChangeAspect="1"/>
          </p:cNvGraphicFramePr>
          <p:nvPr/>
        </p:nvGraphicFramePr>
        <p:xfrm>
          <a:off x="4564063" y="6197600"/>
          <a:ext cx="76041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368140" imgH="203112" progId="Equation.DSMT4">
                  <p:embed/>
                </p:oleObj>
              </mc:Choice>
              <mc:Fallback>
                <p:oleObj name="Equation" r:id="rId52" imgW="368140" imgH="203112" progId="Equation.DSMT4">
                  <p:embed/>
                  <p:pic>
                    <p:nvPicPr>
                      <p:cNvPr id="4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3" y="6197600"/>
                        <a:ext cx="760412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5505451" y="4719639"/>
            <a:ext cx="18272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/>
              <a:t>Shift 3 units left 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495926" y="5226050"/>
            <a:ext cx="190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/>
              <a:t>Shift 3 units right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500688" y="5702300"/>
            <a:ext cx="2006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/>
              <a:t>Shift 4 units down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5505451" y="6238875"/>
            <a:ext cx="171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/>
              <a:t>Shift 4 units up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725614" y="3036889"/>
            <a:ext cx="7610475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General Rule: Most Transformation are performed in the</a:t>
            </a:r>
            <a:br>
              <a:rPr lang="en-CA" sz="2200" dirty="0">
                <a:latin typeface="+mj-lt"/>
              </a:rPr>
            </a:br>
            <a:r>
              <a:rPr lang="en-CA" sz="2200" dirty="0">
                <a:latin typeface="+mj-lt"/>
              </a:rPr>
              <a:t> order from LEFT to RIGHT!</a:t>
            </a:r>
          </a:p>
        </p:txBody>
      </p:sp>
      <p:graphicFrame>
        <p:nvGraphicFramePr>
          <p:cNvPr id="53" name="Object 49"/>
          <p:cNvGraphicFramePr>
            <a:graphicFrameLocks noChangeAspect="1"/>
          </p:cNvGraphicFramePr>
          <p:nvPr/>
        </p:nvGraphicFramePr>
        <p:xfrm>
          <a:off x="2149475" y="3797300"/>
          <a:ext cx="16525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355138" imgH="177569" progId="Equation.DSMT4">
                  <p:embed/>
                </p:oleObj>
              </mc:Choice>
              <mc:Fallback>
                <p:oleObj name="Equation" r:id="rId54" imgW="355138" imgH="177569" progId="Equation.DSMT4">
                  <p:embed/>
                  <p:pic>
                    <p:nvPicPr>
                      <p:cNvPr id="53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5" y="3797300"/>
                        <a:ext cx="165258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8"/>
          <p:cNvGraphicFramePr>
            <a:graphicFrameLocks noChangeAspect="1"/>
          </p:cNvGraphicFramePr>
          <p:nvPr/>
        </p:nvGraphicFramePr>
        <p:xfrm>
          <a:off x="3990975" y="3825875"/>
          <a:ext cx="16525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55138" imgH="177569" progId="Equation.DSMT4">
                  <p:embed/>
                </p:oleObj>
              </mc:Choice>
              <mc:Fallback>
                <p:oleObj name="Equation" r:id="rId56" imgW="355138" imgH="177569" progId="Equation.DSMT4">
                  <p:embed/>
                  <p:pic>
                    <p:nvPicPr>
                      <p:cNvPr id="55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3825875"/>
                        <a:ext cx="165258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9"/>
          <p:cNvGraphicFramePr>
            <a:graphicFrameLocks noChangeAspect="1"/>
          </p:cNvGraphicFramePr>
          <p:nvPr/>
        </p:nvGraphicFramePr>
        <p:xfrm>
          <a:off x="5724525" y="3822700"/>
          <a:ext cx="16525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355138" imgH="177569" progId="Equation.DSMT4">
                  <p:embed/>
                </p:oleObj>
              </mc:Choice>
              <mc:Fallback>
                <p:oleObj name="Equation" r:id="rId58" imgW="355138" imgH="177569" progId="Equation.DSMT4">
                  <p:embed/>
                  <p:pic>
                    <p:nvPicPr>
                      <p:cNvPr id="56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3822700"/>
                        <a:ext cx="165258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30"/>
          <p:cNvGraphicFramePr>
            <a:graphicFrameLocks noChangeAspect="1"/>
          </p:cNvGraphicFramePr>
          <p:nvPr/>
        </p:nvGraphicFramePr>
        <p:xfrm>
          <a:off x="7605714" y="3851275"/>
          <a:ext cx="827087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177492" imgH="164814" progId="Equation.DSMT4">
                  <p:embed/>
                </p:oleObj>
              </mc:Choice>
              <mc:Fallback>
                <p:oleObj name="Equation" r:id="rId60" imgW="177492" imgH="164814" progId="Equation.DSMT4">
                  <p:embed/>
                  <p:pic>
                    <p:nvPicPr>
                      <p:cNvPr id="57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5714" y="3851275"/>
                        <a:ext cx="827087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1663700" y="4633914"/>
            <a:ext cx="1951038" cy="738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First do all</a:t>
            </a:r>
          </a:p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V.R./V.E./V.C.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722689" y="4646614"/>
            <a:ext cx="1660525" cy="738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Next all the</a:t>
            </a:r>
          </a:p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HR/HE/HC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641975" y="4613275"/>
            <a:ext cx="2260600" cy="738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Then all the</a:t>
            </a:r>
          </a:p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H.S. (Left/Right)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870825" y="4625975"/>
            <a:ext cx="2146300" cy="738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Finally the V.S.</a:t>
            </a:r>
          </a:p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(Up/Down)</a:t>
            </a:r>
          </a:p>
        </p:txBody>
      </p:sp>
      <p:sp>
        <p:nvSpPr>
          <p:cNvPr id="10294" name="TextBox 61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62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0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77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770" decel="100000"/>
                                        <p:tgtEl>
                                          <p:spTgt spid="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7" dur="77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9" dur="77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770" decel="100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" dur="770" decel="100000"/>
                                        <p:tgtEl>
                                          <p:spTgt spid="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3" dur="77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5" dur="77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77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770" decel="100000"/>
                                        <p:tgtEl>
                                          <p:spTgt spid="4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9" dur="77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1" dur="77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770" decel="100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3" dur="770" decel="100000"/>
                                        <p:tgtEl>
                                          <p:spTgt spid="4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5" dur="77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7" dur="77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 nodeType="clickPar">
                      <p:stCondLst>
                        <p:cond delay="indefinite"/>
                      </p:stCondLst>
                      <p:childTnLst>
                        <p:par>
                          <p:cTn id="3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 nodeType="clickPar">
                      <p:stCondLst>
                        <p:cond delay="indefinite"/>
                      </p:stCondLst>
                      <p:childTnLst>
                        <p:par>
                          <p:cTn id="3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 nodeType="clickPar">
                      <p:stCondLst>
                        <p:cond delay="indefinite"/>
                      </p:stCondLst>
                      <p:childTnLst>
                        <p:par>
                          <p:cTn id="3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 nodeType="clickPar">
                      <p:stCondLst>
                        <p:cond delay="indefinite"/>
                      </p:stCondLst>
                      <p:childTnLst>
                        <p:par>
                          <p:cTn id="3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 nodeType="clickPar">
                      <p:stCondLst>
                        <p:cond delay="indefinite"/>
                      </p:stCondLst>
                      <p:childTnLst>
                        <p:par>
                          <p:cTn id="3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 nodeType="clickPar">
                      <p:stCondLst>
                        <p:cond delay="indefinite"/>
                      </p:stCondLst>
                      <p:childTnLst>
                        <p:par>
                          <p:cTn id="3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 nodeType="clickPar">
                      <p:stCondLst>
                        <p:cond delay="indefinite"/>
                      </p:stCondLst>
                      <p:childTnLst>
                        <p:par>
                          <p:cTn id="3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 nodeType="clickPar">
                      <p:stCondLst>
                        <p:cond delay="indefinite"/>
                      </p:stCondLst>
                      <p:childTnLst>
                        <p:par>
                          <p:cTn id="3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 nodeType="clickPar">
                      <p:stCondLst>
                        <p:cond delay="indefinite"/>
                      </p:stCondLst>
                      <p:childTnLst>
                        <p:par>
                          <p:cTn id="3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  <p:bldP spid="2058" grpId="1"/>
      <p:bldP spid="2059" grpId="0"/>
      <p:bldP spid="2059" grpId="1"/>
      <p:bldP spid="2060" grpId="0"/>
      <p:bldP spid="2060" grpId="1"/>
      <p:bldP spid="2061" grpId="0"/>
      <p:bldP spid="2061" grpId="1"/>
      <p:bldP spid="14" grpId="0"/>
      <p:bldP spid="14" grpId="1"/>
      <p:bldP spid="15" grpId="0"/>
      <p:bldP spid="15" grpId="1"/>
      <p:bldP spid="22" grpId="0" animBg="1"/>
      <p:bldP spid="36" grpId="0"/>
      <p:bldP spid="36" grpId="1"/>
      <p:bldP spid="40" grpId="0"/>
      <p:bldP spid="40" grpId="1"/>
      <p:bldP spid="41" grpId="0"/>
      <p:bldP spid="41" grpId="1"/>
      <p:bldP spid="42" grpId="0"/>
      <p:bldP spid="42" grpId="1"/>
      <p:bldP spid="43" grpId="0" animBg="1"/>
      <p:bldP spid="43" grpId="1" animBg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8" grpId="0"/>
      <p:bldP spid="59" grpId="0"/>
      <p:bldP spid="60" grpId="0"/>
      <p:bldP spid="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AEA57-225E-45A2-98CB-794A492AF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880" y="274638"/>
            <a:ext cx="9011920" cy="558482"/>
          </a:xfrm>
        </p:spPr>
        <p:txBody>
          <a:bodyPr/>
          <a:lstStyle/>
          <a:p>
            <a:r>
              <a:rPr lang="en-US" dirty="0"/>
              <a:t>Multiple Transformations: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20F7F-F638-4AC9-A908-B55AF5A5A9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3680" y="833120"/>
            <a:ext cx="11318240" cy="1351280"/>
          </a:xfrm>
        </p:spPr>
        <p:txBody>
          <a:bodyPr/>
          <a:lstStyle/>
          <a:p>
            <a:r>
              <a:rPr lang="en-US" dirty="0"/>
              <a:t>When multiple transformations are present, there are two ways to perform them</a:t>
            </a:r>
          </a:p>
          <a:p>
            <a:r>
              <a:rPr lang="en-US" dirty="0"/>
              <a:t>Method 1: Factor and then read them  from left to right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817CAE5-6C77-48AA-9EAD-B19023B405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684071"/>
              </p:ext>
            </p:extLst>
          </p:nvPr>
        </p:nvGraphicFramePr>
        <p:xfrm>
          <a:off x="521018" y="2184400"/>
          <a:ext cx="505618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253800" progId="Equation.DSMT4">
                  <p:embed/>
                </p:oleObj>
              </mc:Choice>
              <mc:Fallback>
                <p:oleObj name="Equation" r:id="rId2" imgW="22860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817CAE5-6C77-48AA-9EAD-B19023B405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1018" y="2184400"/>
                        <a:ext cx="5056187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00EEAAA-4EE7-4CBB-B248-F080E38907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042443"/>
              </p:ext>
            </p:extLst>
          </p:nvPr>
        </p:nvGraphicFramePr>
        <p:xfrm>
          <a:off x="2834640" y="2927985"/>
          <a:ext cx="3509963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393480" progId="Equation.DSMT4">
                  <p:embed/>
                </p:oleObj>
              </mc:Choice>
              <mc:Fallback>
                <p:oleObj name="Equation" r:id="rId4" imgW="15872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00EEAAA-4EE7-4CBB-B248-F080E38907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34640" y="2927985"/>
                        <a:ext cx="3509963" cy="871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30">
            <a:extLst>
              <a:ext uri="{FF2B5EF4-FFF2-40B4-BE49-F238E27FC236}">
                <a16:creationId xmlns:a16="http://schemas.microsoft.com/office/drawing/2014/main" id="{E6590623-F2B5-42F7-B14C-2A8239449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" y="3940493"/>
            <a:ext cx="1205992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constant “a” indicates whether it will be a vertical expansion/compression/ or reflection</a:t>
            </a:r>
          </a:p>
        </p:txBody>
      </p:sp>
      <p:sp>
        <p:nvSpPr>
          <p:cNvPr id="23" name="TextBox 30">
            <a:extLst>
              <a:ext uri="{FF2B5EF4-FFF2-40B4-BE49-F238E27FC236}">
                <a16:creationId xmlns:a16="http://schemas.microsoft.com/office/drawing/2014/main" id="{918A707C-B687-4B8B-A101-4909D7223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" y="4377373"/>
            <a:ext cx="1221740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constant “b” indicates whether it will be a horizontal expansion/compression/or reflection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301BDCA-A392-49C6-89D2-C6C31B5D319E}"/>
              </a:ext>
            </a:extLst>
          </p:cNvPr>
          <p:cNvGrpSpPr/>
          <p:nvPr/>
        </p:nvGrpSpPr>
        <p:grpSpPr>
          <a:xfrm>
            <a:off x="3414112" y="4759012"/>
            <a:ext cx="3895725" cy="1003033"/>
            <a:chOff x="7356192" y="2589213"/>
            <a:chExt cx="3895725" cy="1003033"/>
          </a:xfrm>
        </p:grpSpPr>
        <p:pic>
          <p:nvPicPr>
            <p:cNvPr id="25" name="Picture 219">
              <a:extLst>
                <a:ext uri="{FF2B5EF4-FFF2-40B4-BE49-F238E27FC236}">
                  <a16:creationId xmlns:a16="http://schemas.microsoft.com/office/drawing/2014/main" id="{418D1452-47AA-441E-B924-B0A5984B39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56192" y="2973121"/>
              <a:ext cx="3895725" cy="619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26" name="Object 2">
              <a:extLst>
                <a:ext uri="{FF2B5EF4-FFF2-40B4-BE49-F238E27FC236}">
                  <a16:creationId xmlns:a16="http://schemas.microsoft.com/office/drawing/2014/main" id="{EDCCC607-F8BA-418F-B2DF-FBE317B2A0F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1921963"/>
                </p:ext>
              </p:extLst>
            </p:nvPr>
          </p:nvGraphicFramePr>
          <p:xfrm>
            <a:off x="9346566" y="3140076"/>
            <a:ext cx="708025" cy="277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596900" imgH="190500" progId="Equation.DSMT4">
                    <p:embed/>
                  </p:oleObj>
                </mc:Choice>
                <mc:Fallback>
                  <p:oleObj name="Equation" r:id="rId7" imgW="596900" imgH="190500" progId="Equation.DSMT4">
                    <p:embed/>
                    <p:pic>
                      <p:nvPicPr>
                        <p:cNvPr id="26" name="Object 2">
                          <a:extLst>
                            <a:ext uri="{FF2B5EF4-FFF2-40B4-BE49-F238E27FC236}">
                              <a16:creationId xmlns:a16="http://schemas.microsoft.com/office/drawing/2014/main" id="{EDCCC607-F8BA-418F-B2DF-FBE317B2A0F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46566" y="3140076"/>
                          <a:ext cx="708025" cy="2778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20">
              <a:extLst>
                <a:ext uri="{FF2B5EF4-FFF2-40B4-BE49-F238E27FC236}">
                  <a16:creationId xmlns:a16="http://schemas.microsoft.com/office/drawing/2014/main" id="{BEFDAA30-FCED-4DD3-B713-8A2CE5BE526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16755612"/>
                </p:ext>
              </p:extLst>
            </p:nvPr>
          </p:nvGraphicFramePr>
          <p:xfrm>
            <a:off x="10411779" y="3149601"/>
            <a:ext cx="511175" cy="336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355446" imgH="190417" progId="Equation.DSMT4">
                    <p:embed/>
                  </p:oleObj>
                </mc:Choice>
                <mc:Fallback>
                  <p:oleObj name="Equation" r:id="rId9" imgW="355446" imgH="190417" progId="Equation.DSMT4">
                    <p:embed/>
                    <p:pic>
                      <p:nvPicPr>
                        <p:cNvPr id="27" name="Object 20">
                          <a:extLst>
                            <a:ext uri="{FF2B5EF4-FFF2-40B4-BE49-F238E27FC236}">
                              <a16:creationId xmlns:a16="http://schemas.microsoft.com/office/drawing/2014/main" id="{BEFDAA30-FCED-4DD3-B713-8A2CE5BE526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11779" y="3149601"/>
                          <a:ext cx="511175" cy="3365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21">
              <a:extLst>
                <a:ext uri="{FF2B5EF4-FFF2-40B4-BE49-F238E27FC236}">
                  <a16:creationId xmlns:a16="http://schemas.microsoft.com/office/drawing/2014/main" id="{668FE929-0E33-4C5C-8644-2B8ECC8F9DE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99678602"/>
                </p:ext>
              </p:extLst>
            </p:nvPr>
          </p:nvGraphicFramePr>
          <p:xfrm>
            <a:off x="8309929" y="3130552"/>
            <a:ext cx="858837" cy="2873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698500" imgH="190500" progId="Equation.DSMT4">
                    <p:embed/>
                  </p:oleObj>
                </mc:Choice>
                <mc:Fallback>
                  <p:oleObj name="Equation" r:id="rId11" imgW="698500" imgH="190500" progId="Equation.DSMT4">
                    <p:embed/>
                    <p:pic>
                      <p:nvPicPr>
                        <p:cNvPr id="28" name="Object 21">
                          <a:extLst>
                            <a:ext uri="{FF2B5EF4-FFF2-40B4-BE49-F238E27FC236}">
                              <a16:creationId xmlns:a16="http://schemas.microsoft.com/office/drawing/2014/main" id="{668FE929-0E33-4C5C-8644-2B8ECC8F9DE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09929" y="3130552"/>
                          <a:ext cx="858837" cy="2873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22">
              <a:extLst>
                <a:ext uri="{FF2B5EF4-FFF2-40B4-BE49-F238E27FC236}">
                  <a16:creationId xmlns:a16="http://schemas.microsoft.com/office/drawing/2014/main" id="{D23927AA-F58F-49F0-B0E9-5E68395CCAD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63328615"/>
                </p:ext>
              </p:extLst>
            </p:nvPr>
          </p:nvGraphicFramePr>
          <p:xfrm>
            <a:off x="7455853" y="3116264"/>
            <a:ext cx="679450" cy="346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457200" imgH="190500" progId="Equation.DSMT4">
                    <p:embed/>
                  </p:oleObj>
                </mc:Choice>
                <mc:Fallback>
                  <p:oleObj name="Equation" r:id="rId13" imgW="457200" imgH="190500" progId="Equation.DSMT4">
                    <p:embed/>
                    <p:pic>
                      <p:nvPicPr>
                        <p:cNvPr id="29" name="Object 22">
                          <a:extLst>
                            <a:ext uri="{FF2B5EF4-FFF2-40B4-BE49-F238E27FC236}">
                              <a16:creationId xmlns:a16="http://schemas.microsoft.com/office/drawing/2014/main" id="{D23927AA-F58F-49F0-B0E9-5E68395CCAD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55853" y="3116264"/>
                          <a:ext cx="679450" cy="3460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TextBox 37">
              <a:extLst>
                <a:ext uri="{FF2B5EF4-FFF2-40B4-BE49-F238E27FC236}">
                  <a16:creationId xmlns:a16="http://schemas.microsoft.com/office/drawing/2014/main" id="{8F15C0B1-D685-4EFE-80A0-FF6F2B24FA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73354" y="2589213"/>
              <a:ext cx="454025" cy="539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CA" sz="2900">
                  <a:solidFill>
                    <a:srgbClr val="FF0000"/>
                  </a:solidFill>
                  <a:latin typeface="Century Schoolbook" pitchFamily="18" charset="0"/>
                </a:rPr>
                <a:t>C</a:t>
              </a:r>
            </a:p>
          </p:txBody>
        </p:sp>
        <p:sp>
          <p:nvSpPr>
            <p:cNvPr id="31" name="TextBox 37">
              <a:extLst>
                <a:ext uri="{FF2B5EF4-FFF2-40B4-BE49-F238E27FC236}">
                  <a16:creationId xmlns:a16="http://schemas.microsoft.com/office/drawing/2014/main" id="{73ADC0DE-3B0B-496B-8B0A-8B423C4C6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30591" y="2609851"/>
              <a:ext cx="454025" cy="538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CA" sz="2900" dirty="0">
                  <a:solidFill>
                    <a:srgbClr val="FF0000"/>
                  </a:solidFill>
                  <a:latin typeface="Century Schoolbook" pitchFamily="18" charset="0"/>
                </a:rPr>
                <a:t>E</a:t>
              </a:r>
            </a:p>
          </p:txBody>
        </p:sp>
        <p:sp>
          <p:nvSpPr>
            <p:cNvPr id="32" name="TextBox 37">
              <a:extLst>
                <a:ext uri="{FF2B5EF4-FFF2-40B4-BE49-F238E27FC236}">
                  <a16:creationId xmlns:a16="http://schemas.microsoft.com/office/drawing/2014/main" id="{9EE4183D-7EA1-4F8B-9D6F-9A0FABC3D9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05304" y="2600326"/>
              <a:ext cx="454025" cy="538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CA" sz="2900">
                  <a:solidFill>
                    <a:srgbClr val="FF0000"/>
                  </a:solidFill>
                  <a:latin typeface="Century Schoolbook" pitchFamily="18" charset="0"/>
                </a:rPr>
                <a:t>E</a:t>
              </a:r>
            </a:p>
          </p:txBody>
        </p:sp>
        <p:sp>
          <p:nvSpPr>
            <p:cNvPr id="33" name="TextBox 37">
              <a:extLst>
                <a:ext uri="{FF2B5EF4-FFF2-40B4-BE49-F238E27FC236}">
                  <a16:creationId xmlns:a16="http://schemas.microsoft.com/office/drawing/2014/main" id="{FE64273C-5581-4607-89C1-AFE15CAF03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51441" y="2619376"/>
              <a:ext cx="454025" cy="538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CA" sz="2900">
                  <a:solidFill>
                    <a:srgbClr val="FF0000"/>
                  </a:solidFill>
                  <a:latin typeface="Century Schoolbook" pitchFamily="18" charset="0"/>
                </a:rPr>
                <a:t>C</a:t>
              </a:r>
            </a:p>
          </p:txBody>
        </p:sp>
      </p:grpSp>
      <p:sp>
        <p:nvSpPr>
          <p:cNvPr id="36" name="TextBox 30">
            <a:extLst>
              <a:ext uri="{FF2B5EF4-FFF2-40B4-BE49-F238E27FC236}">
                <a16:creationId xmlns:a16="http://schemas.microsoft.com/office/drawing/2014/main" id="{4C8E2A9D-E032-4A8B-A4AB-AEA0022EC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" y="5728653"/>
            <a:ext cx="1205992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constant “c” indicates whether it will be a horizontal shift of left or right</a:t>
            </a:r>
          </a:p>
        </p:txBody>
      </p:sp>
      <p:sp>
        <p:nvSpPr>
          <p:cNvPr id="37" name="TextBox 30">
            <a:extLst>
              <a:ext uri="{FF2B5EF4-FFF2-40B4-BE49-F238E27FC236}">
                <a16:creationId xmlns:a16="http://schemas.microsoft.com/office/drawing/2014/main" id="{0F467352-B425-42D2-BE66-52A64AA33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1" y="6271444"/>
            <a:ext cx="1205992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constant “d” indicates whether it will be a vertical shift of UP or Down</a:t>
            </a:r>
          </a:p>
        </p:txBody>
      </p:sp>
    </p:spTree>
    <p:extLst>
      <p:ext uri="{BB962C8B-B14F-4D97-AF65-F5344CB8AC3E}">
        <p14:creationId xmlns:p14="http://schemas.microsoft.com/office/powerpoint/2010/main" val="203078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D73F5-B5C2-4AD2-827F-BC1FF4B09D7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8282" y="243482"/>
            <a:ext cx="11312237" cy="888405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To use the factoring method, make sure that the coefficient of the “x” and “y” variables is equal to one by factoring out the coefficient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5BF982BB-9BB3-45AF-A9A5-1D809ECC8AD0}"/>
              </a:ext>
            </a:extLst>
          </p:cNvPr>
          <p:cNvSpPr txBox="1">
            <a:spLocks/>
          </p:cNvSpPr>
          <p:nvPr/>
        </p:nvSpPr>
        <p:spPr bwMode="auto">
          <a:xfrm>
            <a:off x="154854" y="3214766"/>
            <a:ext cx="11312237" cy="888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CA" dirty="0"/>
              <a:t>When an equation is written in the “factored” form, the transformations can be read from “</a:t>
            </a:r>
            <a:r>
              <a:rPr lang="en-CA" b="1" dirty="0"/>
              <a:t>left</a:t>
            </a:r>
            <a:r>
              <a:rPr lang="en-CA" dirty="0"/>
              <a:t>” to “</a:t>
            </a:r>
            <a:r>
              <a:rPr lang="en-CA" b="1" dirty="0"/>
              <a:t>right</a:t>
            </a:r>
            <a:r>
              <a:rPr lang="en-CA" dirty="0"/>
              <a:t>”</a:t>
            </a:r>
          </a:p>
          <a:p>
            <a:pPr marL="0" indent="0">
              <a:buFont typeface="Wingdings" pitchFamily="2" charset="2"/>
              <a:buNone/>
            </a:pPr>
            <a:endParaRPr lang="en-CA" dirty="0"/>
          </a:p>
        </p:txBody>
      </p:sp>
      <p:graphicFrame>
        <p:nvGraphicFramePr>
          <p:cNvPr id="23" name="Object 8">
            <a:extLst>
              <a:ext uri="{FF2B5EF4-FFF2-40B4-BE49-F238E27FC236}">
                <a16:creationId xmlns:a16="http://schemas.microsoft.com/office/drawing/2014/main" id="{12B15921-70BA-499B-B087-2AFD5FA1B3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802118"/>
              </p:ext>
            </p:extLst>
          </p:nvPr>
        </p:nvGraphicFramePr>
        <p:xfrm>
          <a:off x="792885" y="1211489"/>
          <a:ext cx="200025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200" imgH="254000" progId="Equation.DSMT4">
                  <p:embed/>
                </p:oleObj>
              </mc:Choice>
              <mc:Fallback>
                <p:oleObj name="Equation" r:id="rId2" imgW="965200" imgH="254000" progId="Equation.DSMT4">
                  <p:embed/>
                  <p:pic>
                    <p:nvPicPr>
                      <p:cNvPr id="23" name="Object 8">
                        <a:extLst>
                          <a:ext uri="{FF2B5EF4-FFF2-40B4-BE49-F238E27FC236}">
                            <a16:creationId xmlns:a16="http://schemas.microsoft.com/office/drawing/2014/main" id="{12B15921-70BA-499B-B087-2AFD5FA1B3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885" y="1211489"/>
                        <a:ext cx="200025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val 23">
            <a:extLst>
              <a:ext uri="{FF2B5EF4-FFF2-40B4-BE49-F238E27FC236}">
                <a16:creationId xmlns:a16="http://schemas.microsoft.com/office/drawing/2014/main" id="{B99F5517-051E-40B4-BD29-0F4477EE265A}"/>
              </a:ext>
            </a:extLst>
          </p:cNvPr>
          <p:cNvSpPr/>
          <p:nvPr/>
        </p:nvSpPr>
        <p:spPr>
          <a:xfrm>
            <a:off x="1721573" y="1282927"/>
            <a:ext cx="285750" cy="357187"/>
          </a:xfrm>
          <a:prstGeom prst="ellipse">
            <a:avLst/>
          </a:prstGeom>
          <a:noFill/>
          <a:ln>
            <a:solidFill>
              <a:srgbClr val="FF0000">
                <a:alpha val="5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5" name="Object 9">
            <a:extLst>
              <a:ext uri="{FF2B5EF4-FFF2-40B4-BE49-F238E27FC236}">
                <a16:creationId xmlns:a16="http://schemas.microsoft.com/office/drawing/2014/main" id="{5BA4555A-4625-4FAD-8F0F-C52C692618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649355"/>
              </p:ext>
            </p:extLst>
          </p:nvPr>
        </p:nvGraphicFramePr>
        <p:xfrm>
          <a:off x="826224" y="1848076"/>
          <a:ext cx="239553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700" imgH="279400" progId="Equation.DSMT4">
                  <p:embed/>
                </p:oleObj>
              </mc:Choice>
              <mc:Fallback>
                <p:oleObj name="Equation" r:id="rId4" imgW="1155700" imgH="279400" progId="Equation.DSMT4">
                  <p:embed/>
                  <p:pic>
                    <p:nvPicPr>
                      <p:cNvPr id="25" name="Object 9">
                        <a:extLst>
                          <a:ext uri="{FF2B5EF4-FFF2-40B4-BE49-F238E27FC236}">
                            <a16:creationId xmlns:a16="http://schemas.microsoft.com/office/drawing/2014/main" id="{5BA4555A-4625-4FAD-8F0F-C52C692618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224" y="1848076"/>
                        <a:ext cx="2395537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>
            <a:extLst>
              <a:ext uri="{FF2B5EF4-FFF2-40B4-BE49-F238E27FC236}">
                <a16:creationId xmlns:a16="http://schemas.microsoft.com/office/drawing/2014/main" id="{1F279A8A-CDA8-4929-9FA2-F56C55AAAC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773632"/>
              </p:ext>
            </p:extLst>
          </p:nvPr>
        </p:nvGraphicFramePr>
        <p:xfrm>
          <a:off x="2601049" y="1941739"/>
          <a:ext cx="2635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80" imgH="164814" progId="Equation.DSMT4">
                  <p:embed/>
                </p:oleObj>
              </mc:Choice>
              <mc:Fallback>
                <p:oleObj name="Equation" r:id="rId6" imgW="126780" imgH="164814" progId="Equation.DSMT4">
                  <p:embed/>
                  <p:pic>
                    <p:nvPicPr>
                      <p:cNvPr id="26" name="Object 10">
                        <a:extLst>
                          <a:ext uri="{FF2B5EF4-FFF2-40B4-BE49-F238E27FC236}">
                            <a16:creationId xmlns:a16="http://schemas.microsoft.com/office/drawing/2014/main" id="{1F279A8A-CDA8-4929-9FA2-F56C55AAAC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049" y="1941739"/>
                        <a:ext cx="263525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>
            <a:extLst>
              <a:ext uri="{FF2B5EF4-FFF2-40B4-BE49-F238E27FC236}">
                <a16:creationId xmlns:a16="http://schemas.microsoft.com/office/drawing/2014/main" id="{7B2F22EE-79F0-4FCE-A2CF-B4002BEAB4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1180606"/>
              </p:ext>
            </p:extLst>
          </p:nvPr>
        </p:nvGraphicFramePr>
        <p:xfrm>
          <a:off x="4221597" y="984476"/>
          <a:ext cx="21844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100" imgH="469900" progId="Equation.DSMT4">
                  <p:embed/>
                </p:oleObj>
              </mc:Choice>
              <mc:Fallback>
                <p:oleObj name="Equation" r:id="rId8" imgW="1054100" imgH="469900" progId="Equation.DSMT4">
                  <p:embed/>
                  <p:pic>
                    <p:nvPicPr>
                      <p:cNvPr id="27" name="Object 11">
                        <a:extLst>
                          <a:ext uri="{FF2B5EF4-FFF2-40B4-BE49-F238E27FC236}">
                            <a16:creationId xmlns:a16="http://schemas.microsoft.com/office/drawing/2014/main" id="{7B2F22EE-79F0-4FCE-A2CF-B4002BEAB4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1597" y="984476"/>
                        <a:ext cx="21844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Oval 27">
            <a:extLst>
              <a:ext uri="{FF2B5EF4-FFF2-40B4-BE49-F238E27FC236}">
                <a16:creationId xmlns:a16="http://schemas.microsoft.com/office/drawing/2014/main" id="{7FA5C37F-1EF8-43D3-9AE5-001B5364ACC0}"/>
              </a:ext>
            </a:extLst>
          </p:cNvPr>
          <p:cNvSpPr/>
          <p:nvPr/>
        </p:nvSpPr>
        <p:spPr>
          <a:xfrm>
            <a:off x="5170922" y="913039"/>
            <a:ext cx="357188" cy="1071563"/>
          </a:xfrm>
          <a:prstGeom prst="ellipse">
            <a:avLst/>
          </a:prstGeom>
          <a:noFill/>
          <a:ln>
            <a:solidFill>
              <a:srgbClr val="FF0000">
                <a:alpha val="5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9" name="Object 12">
            <a:extLst>
              <a:ext uri="{FF2B5EF4-FFF2-40B4-BE49-F238E27FC236}">
                <a16:creationId xmlns:a16="http://schemas.microsoft.com/office/drawing/2014/main" id="{4AD04907-EAA9-4D78-923A-6C54EF99C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603280"/>
              </p:ext>
            </p:extLst>
          </p:nvPr>
        </p:nvGraphicFramePr>
        <p:xfrm>
          <a:off x="4242235" y="2127476"/>
          <a:ext cx="25527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366" imgH="469696" progId="Equation.DSMT4">
                  <p:embed/>
                </p:oleObj>
              </mc:Choice>
              <mc:Fallback>
                <p:oleObj name="Equation" r:id="rId10" imgW="1231366" imgH="469696" progId="Equation.DSMT4">
                  <p:embed/>
                  <p:pic>
                    <p:nvPicPr>
                      <p:cNvPr id="29" name="Object 12">
                        <a:extLst>
                          <a:ext uri="{FF2B5EF4-FFF2-40B4-BE49-F238E27FC236}">
                            <a16:creationId xmlns:a16="http://schemas.microsoft.com/office/drawing/2014/main" id="{4AD04907-EAA9-4D78-923A-6C54EF99C2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2235" y="2127476"/>
                        <a:ext cx="2552700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3">
            <a:extLst>
              <a:ext uri="{FF2B5EF4-FFF2-40B4-BE49-F238E27FC236}">
                <a16:creationId xmlns:a16="http://schemas.microsoft.com/office/drawing/2014/main" id="{7F9B27E6-D699-410C-BE3B-64E5E96365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111881"/>
              </p:ext>
            </p:extLst>
          </p:nvPr>
        </p:nvGraphicFramePr>
        <p:xfrm>
          <a:off x="6134536" y="2413226"/>
          <a:ext cx="2365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102" imgH="177492" progId="Equation.DSMT4">
                  <p:embed/>
                </p:oleObj>
              </mc:Choice>
              <mc:Fallback>
                <p:oleObj name="Equation" r:id="rId12" imgW="114102" imgH="177492" progId="Equation.DSMT4">
                  <p:embed/>
                  <p:pic>
                    <p:nvPicPr>
                      <p:cNvPr id="30" name="Object 13">
                        <a:extLst>
                          <a:ext uri="{FF2B5EF4-FFF2-40B4-BE49-F238E27FC236}">
                            <a16:creationId xmlns:a16="http://schemas.microsoft.com/office/drawing/2014/main" id="{7F9B27E6-D699-410C-BE3B-64E5E96365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536" y="2413226"/>
                        <a:ext cx="236537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4">
            <a:extLst>
              <a:ext uri="{FF2B5EF4-FFF2-40B4-BE49-F238E27FC236}">
                <a16:creationId xmlns:a16="http://schemas.microsoft.com/office/drawing/2014/main" id="{76C4A808-8B96-40E7-A371-4CD7CF180D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34854"/>
              </p:ext>
            </p:extLst>
          </p:nvPr>
        </p:nvGraphicFramePr>
        <p:xfrm>
          <a:off x="7366868" y="1194026"/>
          <a:ext cx="20002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65200" imgH="254000" progId="Equation.DSMT4">
                  <p:embed/>
                </p:oleObj>
              </mc:Choice>
              <mc:Fallback>
                <p:oleObj name="Equation" r:id="rId14" imgW="965200" imgH="254000" progId="Equation.DSMT4">
                  <p:embed/>
                  <p:pic>
                    <p:nvPicPr>
                      <p:cNvPr id="31" name="Object 14">
                        <a:extLst>
                          <a:ext uri="{FF2B5EF4-FFF2-40B4-BE49-F238E27FC236}">
                            <a16:creationId xmlns:a16="http://schemas.microsoft.com/office/drawing/2014/main" id="{76C4A808-8B96-40E7-A371-4CD7CF180D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868" y="1194026"/>
                        <a:ext cx="2000250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Oval 31">
            <a:extLst>
              <a:ext uri="{FF2B5EF4-FFF2-40B4-BE49-F238E27FC236}">
                <a16:creationId xmlns:a16="http://schemas.microsoft.com/office/drawing/2014/main" id="{045C1CDC-36FE-4382-B60D-CDF129E54069}"/>
              </a:ext>
            </a:extLst>
          </p:cNvPr>
          <p:cNvSpPr/>
          <p:nvPr/>
        </p:nvSpPr>
        <p:spPr>
          <a:xfrm>
            <a:off x="8563844" y="1249589"/>
            <a:ext cx="474663" cy="390525"/>
          </a:xfrm>
          <a:prstGeom prst="ellipse">
            <a:avLst/>
          </a:prstGeom>
          <a:noFill/>
          <a:ln>
            <a:solidFill>
              <a:srgbClr val="FF0000">
                <a:alpha val="59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3" name="Object 15">
            <a:extLst>
              <a:ext uri="{FF2B5EF4-FFF2-40B4-BE49-F238E27FC236}">
                <a16:creationId xmlns:a16="http://schemas.microsoft.com/office/drawing/2014/main" id="{A8C437A6-8E37-4612-97DF-A0238484D3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426841"/>
              </p:ext>
            </p:extLst>
          </p:nvPr>
        </p:nvGraphicFramePr>
        <p:xfrm>
          <a:off x="7341322" y="1839912"/>
          <a:ext cx="21844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080" imgH="253800" progId="Equation.DSMT4">
                  <p:embed/>
                </p:oleObj>
              </mc:Choice>
              <mc:Fallback>
                <p:oleObj name="Equation" r:id="rId16" imgW="1054080" imgH="253800" progId="Equation.DSMT4">
                  <p:embed/>
                  <p:pic>
                    <p:nvPicPr>
                      <p:cNvPr id="33" name="Object 15">
                        <a:extLst>
                          <a:ext uri="{FF2B5EF4-FFF2-40B4-BE49-F238E27FC236}">
                            <a16:creationId xmlns:a16="http://schemas.microsoft.com/office/drawing/2014/main" id="{A8C437A6-8E37-4612-97DF-A0238484D3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1322" y="1839912"/>
                        <a:ext cx="218440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7">
            <a:extLst>
              <a:ext uri="{FF2B5EF4-FFF2-40B4-BE49-F238E27FC236}">
                <a16:creationId xmlns:a16="http://schemas.microsoft.com/office/drawing/2014/main" id="{1B20BB55-AFD2-4BC9-9B6B-9392AF3313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775099"/>
              </p:ext>
            </p:extLst>
          </p:nvPr>
        </p:nvGraphicFramePr>
        <p:xfrm>
          <a:off x="7346232" y="2427513"/>
          <a:ext cx="24733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93800" imgH="292100" progId="Equation.DSMT4">
                  <p:embed/>
                </p:oleObj>
              </mc:Choice>
              <mc:Fallback>
                <p:oleObj name="Equation" r:id="rId18" imgW="1193800" imgH="292100" progId="Equation.DSMT4">
                  <p:embed/>
                  <p:pic>
                    <p:nvPicPr>
                      <p:cNvPr id="35" name="Object 17">
                        <a:extLst>
                          <a:ext uri="{FF2B5EF4-FFF2-40B4-BE49-F238E27FC236}">
                            <a16:creationId xmlns:a16="http://schemas.microsoft.com/office/drawing/2014/main" id="{1B20BB55-AFD2-4BC9-9B6B-9392AF3313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6232" y="2427513"/>
                        <a:ext cx="247332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ECE9C6FE-E1E0-4507-A97A-F1F1DA145D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615312"/>
              </p:ext>
            </p:extLst>
          </p:nvPr>
        </p:nvGraphicFramePr>
        <p:xfrm>
          <a:off x="2201791" y="4281915"/>
          <a:ext cx="20923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91880" imgH="253800" progId="Equation.DSMT4">
                  <p:embed/>
                </p:oleObj>
              </mc:Choice>
              <mc:Fallback>
                <p:oleObj name="Equation" r:id="rId20" imgW="1091880" imgH="2538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ECE9C6FE-E1E0-4507-A97A-F1F1DA145D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791" y="4281915"/>
                        <a:ext cx="20923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1729EF27-84F7-4F6B-ABCB-D459DB612D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694901"/>
              </p:ext>
            </p:extLst>
          </p:nvPr>
        </p:nvGraphicFramePr>
        <p:xfrm>
          <a:off x="4333009" y="4223176"/>
          <a:ext cx="267493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7000" imgH="279400" progId="Equation.DSMT4">
                  <p:embed/>
                </p:oleObj>
              </mc:Choice>
              <mc:Fallback>
                <p:oleObj name="Equation" r:id="rId22" imgW="1397000" imgH="2794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1729EF27-84F7-4F6B-ABCB-D459DB612D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009" y="4223176"/>
                        <a:ext cx="2674938" cy="534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Oval 37">
            <a:extLst>
              <a:ext uri="{FF2B5EF4-FFF2-40B4-BE49-F238E27FC236}">
                <a16:creationId xmlns:a16="http://schemas.microsoft.com/office/drawing/2014/main" id="{A4841266-3B4A-4253-ACFF-4D74A10AF9CB}"/>
              </a:ext>
            </a:extLst>
          </p:cNvPr>
          <p:cNvSpPr/>
          <p:nvPr/>
        </p:nvSpPr>
        <p:spPr>
          <a:xfrm>
            <a:off x="4817197" y="4281915"/>
            <a:ext cx="265112" cy="382587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8B5BEF0F-BA60-47B6-A346-BE34DB402426}"/>
              </a:ext>
            </a:extLst>
          </p:cNvPr>
          <p:cNvSpPr/>
          <p:nvPr/>
        </p:nvSpPr>
        <p:spPr>
          <a:xfrm>
            <a:off x="5337897" y="4286676"/>
            <a:ext cx="265112" cy="382588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EBBA29C7-64E7-4371-86F0-0698BDCB623E}"/>
              </a:ext>
            </a:extLst>
          </p:cNvPr>
          <p:cNvSpPr/>
          <p:nvPr/>
        </p:nvSpPr>
        <p:spPr>
          <a:xfrm>
            <a:off x="6080847" y="4275565"/>
            <a:ext cx="265112" cy="384175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9A4EADB-898D-406D-BFEC-B445C52F65F5}"/>
              </a:ext>
            </a:extLst>
          </p:cNvPr>
          <p:cNvSpPr/>
          <p:nvPr/>
        </p:nvSpPr>
        <p:spPr>
          <a:xfrm>
            <a:off x="6777759" y="4281915"/>
            <a:ext cx="266700" cy="382587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2" name="Object 12">
            <a:extLst>
              <a:ext uri="{FF2B5EF4-FFF2-40B4-BE49-F238E27FC236}">
                <a16:creationId xmlns:a16="http://schemas.microsoft.com/office/drawing/2014/main" id="{9F4C7EF9-CF03-4825-87E0-2082BDDD79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594107"/>
              </p:ext>
            </p:extLst>
          </p:nvPr>
        </p:nvGraphicFramePr>
        <p:xfrm>
          <a:off x="2766147" y="5247115"/>
          <a:ext cx="10795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83947" imgH="431613" progId="Equation.DSMT4">
                  <p:embed/>
                </p:oleObj>
              </mc:Choice>
              <mc:Fallback>
                <p:oleObj name="Equation" r:id="rId24" imgW="583947" imgH="431613" progId="Equation.DSMT4">
                  <p:embed/>
                  <p:pic>
                    <p:nvPicPr>
                      <p:cNvPr id="42" name="Object 12">
                        <a:extLst>
                          <a:ext uri="{FF2B5EF4-FFF2-40B4-BE49-F238E27FC236}">
                            <a16:creationId xmlns:a16="http://schemas.microsoft.com/office/drawing/2014/main" id="{9F4C7EF9-CF03-4825-87E0-2082BDDD79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6147" y="5247115"/>
                        <a:ext cx="1079500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1E0392F8-A398-4EDB-8E95-6125707D2B0E}"/>
              </a:ext>
            </a:extLst>
          </p:cNvPr>
          <p:cNvSpPr txBox="1"/>
          <p:nvPr/>
        </p:nvSpPr>
        <p:spPr>
          <a:xfrm>
            <a:off x="2559772" y="5947201"/>
            <a:ext cx="1485900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V.E. by a </a:t>
            </a:r>
            <a:br>
              <a:rPr lang="en-CA" sz="2200" dirty="0">
                <a:solidFill>
                  <a:srgbClr val="FF0000"/>
                </a:solidFill>
                <a:latin typeface="+mn-lt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</a:rPr>
              <a:t>factor of 3</a:t>
            </a:r>
          </a:p>
        </p:txBody>
      </p:sp>
      <p:graphicFrame>
        <p:nvGraphicFramePr>
          <p:cNvPr id="44" name="Object 13">
            <a:extLst>
              <a:ext uri="{FF2B5EF4-FFF2-40B4-BE49-F238E27FC236}">
                <a16:creationId xmlns:a16="http://schemas.microsoft.com/office/drawing/2014/main" id="{7ADD5902-426D-4C48-9D5D-604ED6FD6E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102465"/>
              </p:ext>
            </p:extLst>
          </p:nvPr>
        </p:nvGraphicFramePr>
        <p:xfrm>
          <a:off x="4369523" y="5480477"/>
          <a:ext cx="98742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32937" imgH="177646" progId="Equation.DSMT4">
                  <p:embed/>
                </p:oleObj>
              </mc:Choice>
              <mc:Fallback>
                <p:oleObj name="Equation" r:id="rId26" imgW="532937" imgH="177646" progId="Equation.DSMT4">
                  <p:embed/>
                  <p:pic>
                    <p:nvPicPr>
                      <p:cNvPr id="44" name="Object 13">
                        <a:extLst>
                          <a:ext uri="{FF2B5EF4-FFF2-40B4-BE49-F238E27FC236}">
                            <a16:creationId xmlns:a16="http://schemas.microsoft.com/office/drawing/2014/main" id="{7ADD5902-426D-4C48-9D5D-604ED6FD6E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9523" y="5480477"/>
                        <a:ext cx="987425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69D3D860-354C-4B4F-8F23-E65996BA6890}"/>
              </a:ext>
            </a:extLst>
          </p:cNvPr>
          <p:cNvSpPr txBox="1"/>
          <p:nvPr/>
        </p:nvSpPr>
        <p:spPr>
          <a:xfrm>
            <a:off x="4167910" y="5929740"/>
            <a:ext cx="1643063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H.C. by a </a:t>
            </a:r>
            <a:br>
              <a:rPr lang="en-CA" sz="2200" dirty="0">
                <a:solidFill>
                  <a:srgbClr val="0070C0"/>
                </a:solidFill>
                <a:latin typeface="+mn-lt"/>
              </a:rPr>
            </a:br>
            <a:r>
              <a:rPr lang="en-CA" sz="2200" dirty="0">
                <a:solidFill>
                  <a:srgbClr val="0070C0"/>
                </a:solidFill>
                <a:latin typeface="+mn-lt"/>
              </a:rPr>
              <a:t>factor of ½ </a:t>
            </a:r>
          </a:p>
        </p:txBody>
      </p:sp>
      <p:graphicFrame>
        <p:nvGraphicFramePr>
          <p:cNvPr id="46" name="Object 14">
            <a:extLst>
              <a:ext uri="{FF2B5EF4-FFF2-40B4-BE49-F238E27FC236}">
                <a16:creationId xmlns:a16="http://schemas.microsoft.com/office/drawing/2014/main" id="{43852572-1E98-4E11-90F6-BF3A080BFB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10617"/>
              </p:ext>
            </p:extLst>
          </p:nvPr>
        </p:nvGraphicFramePr>
        <p:xfrm>
          <a:off x="5985598" y="5496352"/>
          <a:ext cx="1246187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72516" imgH="177646" progId="Equation.DSMT4">
                  <p:embed/>
                </p:oleObj>
              </mc:Choice>
              <mc:Fallback>
                <p:oleObj name="Equation" r:id="rId28" imgW="672516" imgH="177646" progId="Equation.DSMT4">
                  <p:embed/>
                  <p:pic>
                    <p:nvPicPr>
                      <p:cNvPr id="46" name="Object 14">
                        <a:extLst>
                          <a:ext uri="{FF2B5EF4-FFF2-40B4-BE49-F238E27FC236}">
                            <a16:creationId xmlns:a16="http://schemas.microsoft.com/office/drawing/2014/main" id="{43852572-1E98-4E11-90F6-BF3A080BFB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5598" y="5496352"/>
                        <a:ext cx="1246187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15B86C19-0ED8-4549-9C9E-1934A7703D71}"/>
              </a:ext>
            </a:extLst>
          </p:cNvPr>
          <p:cNvSpPr txBox="1"/>
          <p:nvPr/>
        </p:nvSpPr>
        <p:spPr>
          <a:xfrm>
            <a:off x="5963372" y="5947201"/>
            <a:ext cx="1377950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H.S. by 5</a:t>
            </a:r>
            <a:br>
              <a:rPr lang="en-CA" sz="2200" dirty="0">
                <a:solidFill>
                  <a:srgbClr val="0070C0"/>
                </a:solidFill>
                <a:latin typeface="+mn-lt"/>
              </a:rPr>
            </a:br>
            <a:r>
              <a:rPr lang="en-CA" sz="2200" dirty="0">
                <a:solidFill>
                  <a:srgbClr val="0070C0"/>
                </a:solidFill>
                <a:latin typeface="+mn-lt"/>
              </a:rPr>
              <a:t>units left</a:t>
            </a:r>
          </a:p>
        </p:txBody>
      </p:sp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22DD2D0B-CFB7-4C45-8F3D-E342B0AE03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472090"/>
              </p:ext>
            </p:extLst>
          </p:nvPr>
        </p:nvGraphicFramePr>
        <p:xfrm>
          <a:off x="7858847" y="5456664"/>
          <a:ext cx="12938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98197" imgH="203112" progId="Equation.DSMT4">
                  <p:embed/>
                </p:oleObj>
              </mc:Choice>
              <mc:Fallback>
                <p:oleObj name="Equation" r:id="rId30" imgW="698197" imgH="203112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22DD2D0B-CFB7-4C45-8F3D-E342B0AE03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847" y="5456664"/>
                        <a:ext cx="129381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1103D949-6D91-431D-89B6-DA9F18EC6A60}"/>
              </a:ext>
            </a:extLst>
          </p:cNvPr>
          <p:cNvSpPr txBox="1"/>
          <p:nvPr/>
        </p:nvSpPr>
        <p:spPr>
          <a:xfrm>
            <a:off x="7858847" y="5929740"/>
            <a:ext cx="1631950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V.S. by 8 </a:t>
            </a:r>
            <a:br>
              <a:rPr lang="en-CA" sz="2200" dirty="0">
                <a:solidFill>
                  <a:srgbClr val="FF0000"/>
                </a:solidFill>
                <a:latin typeface="+mn-lt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</a:rPr>
              <a:t>units down</a:t>
            </a:r>
          </a:p>
        </p:txBody>
      </p:sp>
      <p:sp>
        <p:nvSpPr>
          <p:cNvPr id="50" name="Freeform 32">
            <a:extLst>
              <a:ext uri="{FF2B5EF4-FFF2-40B4-BE49-F238E27FC236}">
                <a16:creationId xmlns:a16="http://schemas.microsoft.com/office/drawing/2014/main" id="{9BEBC322-7ECA-484D-870E-48054F6CB56A}"/>
              </a:ext>
            </a:extLst>
          </p:cNvPr>
          <p:cNvSpPr/>
          <p:nvPr/>
        </p:nvSpPr>
        <p:spPr>
          <a:xfrm>
            <a:off x="2793135" y="4659740"/>
            <a:ext cx="2085975" cy="847725"/>
          </a:xfrm>
          <a:custGeom>
            <a:avLst/>
            <a:gdLst>
              <a:gd name="connsiteX0" fmla="*/ 443089 w 2085622"/>
              <a:gd name="connsiteY0" fmla="*/ 846666 h 846666"/>
              <a:gd name="connsiteX1" fmla="*/ 138289 w 2085622"/>
              <a:gd name="connsiteY1" fmla="*/ 406400 h 846666"/>
              <a:gd name="connsiteX2" fmla="*/ 1272822 w 2085622"/>
              <a:gd name="connsiteY2" fmla="*/ 541866 h 846666"/>
              <a:gd name="connsiteX3" fmla="*/ 2085622 w 2085622"/>
              <a:gd name="connsiteY3" fmla="*/ 0 h 846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5622" h="846666">
                <a:moveTo>
                  <a:pt x="443089" y="846666"/>
                </a:moveTo>
                <a:cubicBezTo>
                  <a:pt x="221544" y="651933"/>
                  <a:pt x="0" y="457200"/>
                  <a:pt x="138289" y="406400"/>
                </a:cubicBezTo>
                <a:cubicBezTo>
                  <a:pt x="276578" y="355600"/>
                  <a:pt x="948267" y="609599"/>
                  <a:pt x="1272822" y="541866"/>
                </a:cubicBezTo>
                <a:cubicBezTo>
                  <a:pt x="1597377" y="474133"/>
                  <a:pt x="1841499" y="237066"/>
                  <a:pt x="2085622" y="0"/>
                </a:cubicBezTo>
              </a:path>
            </a:pathLst>
          </a:custGeom>
          <a:ln w="22225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" name="Freeform 33">
            <a:extLst>
              <a:ext uri="{FF2B5EF4-FFF2-40B4-BE49-F238E27FC236}">
                <a16:creationId xmlns:a16="http://schemas.microsoft.com/office/drawing/2014/main" id="{A21CBE15-5618-41DB-AC9F-16BB29D65EA6}"/>
              </a:ext>
            </a:extLst>
          </p:cNvPr>
          <p:cNvSpPr/>
          <p:nvPr/>
        </p:nvSpPr>
        <p:spPr>
          <a:xfrm>
            <a:off x="4861648" y="4677201"/>
            <a:ext cx="593725" cy="863600"/>
          </a:xfrm>
          <a:custGeom>
            <a:avLst/>
            <a:gdLst>
              <a:gd name="connsiteX0" fmla="*/ 0 w 592666"/>
              <a:gd name="connsiteY0" fmla="*/ 863600 h 863600"/>
              <a:gd name="connsiteX1" fmla="*/ 592666 w 592666"/>
              <a:gd name="connsiteY1" fmla="*/ 0 h 86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92666" h="863600">
                <a:moveTo>
                  <a:pt x="0" y="863600"/>
                </a:moveTo>
                <a:lnTo>
                  <a:pt x="592666" y="0"/>
                </a:lnTo>
              </a:path>
            </a:pathLst>
          </a:custGeom>
          <a:ln w="22225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2" name="Freeform 34">
            <a:extLst>
              <a:ext uri="{FF2B5EF4-FFF2-40B4-BE49-F238E27FC236}">
                <a16:creationId xmlns:a16="http://schemas.microsoft.com/office/drawing/2014/main" id="{675EB4CD-656F-422B-8A95-5A77B4AC208A}"/>
              </a:ext>
            </a:extLst>
          </p:cNvPr>
          <p:cNvSpPr/>
          <p:nvPr/>
        </p:nvSpPr>
        <p:spPr>
          <a:xfrm>
            <a:off x="6217373" y="4643864"/>
            <a:ext cx="185737" cy="965200"/>
          </a:xfrm>
          <a:custGeom>
            <a:avLst/>
            <a:gdLst>
              <a:gd name="connsiteX0" fmla="*/ 186267 w 186267"/>
              <a:gd name="connsiteY0" fmla="*/ 965200 h 965200"/>
              <a:gd name="connsiteX1" fmla="*/ 0 w 186267"/>
              <a:gd name="connsiteY1" fmla="*/ 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6267" h="965200">
                <a:moveTo>
                  <a:pt x="186267" y="965200"/>
                </a:moveTo>
                <a:lnTo>
                  <a:pt x="0" y="0"/>
                </a:lnTo>
              </a:path>
            </a:pathLst>
          </a:custGeom>
          <a:ln w="22225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3" name="Freeform 35">
            <a:extLst>
              <a:ext uri="{FF2B5EF4-FFF2-40B4-BE49-F238E27FC236}">
                <a16:creationId xmlns:a16="http://schemas.microsoft.com/office/drawing/2014/main" id="{D24F8495-E276-4143-B667-A2970D47A0B1}"/>
              </a:ext>
            </a:extLst>
          </p:cNvPr>
          <p:cNvSpPr/>
          <p:nvPr/>
        </p:nvSpPr>
        <p:spPr>
          <a:xfrm>
            <a:off x="6944448" y="4659739"/>
            <a:ext cx="2289175" cy="863600"/>
          </a:xfrm>
          <a:custGeom>
            <a:avLst/>
            <a:gdLst>
              <a:gd name="connsiteX0" fmla="*/ 1320800 w 2288822"/>
              <a:gd name="connsiteY0" fmla="*/ 863600 h 863600"/>
              <a:gd name="connsiteX1" fmla="*/ 2184400 w 2288822"/>
              <a:gd name="connsiteY1" fmla="*/ 372533 h 863600"/>
              <a:gd name="connsiteX2" fmla="*/ 694266 w 2288822"/>
              <a:gd name="connsiteY2" fmla="*/ 575733 h 863600"/>
              <a:gd name="connsiteX3" fmla="*/ 0 w 2288822"/>
              <a:gd name="connsiteY3" fmla="*/ 0 h 86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8822" h="863600">
                <a:moveTo>
                  <a:pt x="1320800" y="863600"/>
                </a:moveTo>
                <a:cubicBezTo>
                  <a:pt x="1804811" y="642055"/>
                  <a:pt x="2288822" y="420511"/>
                  <a:pt x="2184400" y="372533"/>
                </a:cubicBezTo>
                <a:cubicBezTo>
                  <a:pt x="2079978" y="324555"/>
                  <a:pt x="1058333" y="637822"/>
                  <a:pt x="694266" y="575733"/>
                </a:cubicBezTo>
                <a:cubicBezTo>
                  <a:pt x="330199" y="513644"/>
                  <a:pt x="165099" y="256822"/>
                  <a:pt x="0" y="0"/>
                </a:cubicBezTo>
              </a:path>
            </a:pathLst>
          </a:custGeom>
          <a:ln w="22225"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556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 animBg="1"/>
      <p:bldP spid="28" grpId="0" animBg="1"/>
      <p:bldP spid="32" grpId="0" animBg="1"/>
      <p:bldP spid="38" grpId="0" animBg="1"/>
      <p:bldP spid="39" grpId="0" animBg="1"/>
      <p:bldP spid="40" grpId="0" animBg="1"/>
      <p:bldP spid="41" grpId="0" animBg="1"/>
      <p:bldP spid="43" grpId="0"/>
      <p:bldP spid="45" grpId="0"/>
      <p:bldP spid="47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0734" y="129382"/>
            <a:ext cx="11603183" cy="485775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>
              <a:defRPr/>
            </a:pPr>
            <a:r>
              <a:rPr lang="en-CA" sz="23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Practice: Indicate the Transformation in order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442011"/>
              </p:ext>
            </p:extLst>
          </p:nvPr>
        </p:nvGraphicFramePr>
        <p:xfrm>
          <a:off x="635867" y="843829"/>
          <a:ext cx="19716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28254" imgH="253890" progId="Equation.DSMT4">
                  <p:embed/>
                </p:oleObj>
              </mc:Choice>
              <mc:Fallback>
                <p:oleObj name="Equation" r:id="rId3" imgW="1028254" imgH="253890" progId="Equation.DSMT4">
                  <p:embed/>
                  <p:pic>
                    <p:nvPicPr>
                      <p:cNvPr id="235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867" y="843829"/>
                        <a:ext cx="1971675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734875"/>
              </p:ext>
            </p:extLst>
          </p:nvPr>
        </p:nvGraphicFramePr>
        <p:xfrm>
          <a:off x="2825030" y="845417"/>
          <a:ext cx="18494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65200" imgH="254000" progId="Equation.DSMT4">
                  <p:embed/>
                </p:oleObj>
              </mc:Choice>
              <mc:Fallback>
                <p:oleObj name="Equation" r:id="rId5" imgW="965200" imgH="254000" progId="Equation.DSMT4">
                  <p:embed/>
                  <p:pic>
                    <p:nvPicPr>
                      <p:cNvPr id="2355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030" y="845417"/>
                        <a:ext cx="184943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432384"/>
              </p:ext>
            </p:extLst>
          </p:nvPr>
        </p:nvGraphicFramePr>
        <p:xfrm>
          <a:off x="505692" y="2299567"/>
          <a:ext cx="18018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39392" imgH="253890" progId="Equation.DSMT4">
                  <p:embed/>
                </p:oleObj>
              </mc:Choice>
              <mc:Fallback>
                <p:oleObj name="Equation" r:id="rId7" imgW="939392" imgH="253890" progId="Equation.DSMT4">
                  <p:embed/>
                  <p:pic>
                    <p:nvPicPr>
                      <p:cNvPr id="235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92" y="2299567"/>
                        <a:ext cx="180181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545885"/>
              </p:ext>
            </p:extLst>
          </p:nvPr>
        </p:nvGraphicFramePr>
        <p:xfrm>
          <a:off x="2372592" y="2312267"/>
          <a:ext cx="23590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31366" imgH="253890" progId="Equation.DSMT4">
                  <p:embed/>
                </p:oleObj>
              </mc:Choice>
              <mc:Fallback>
                <p:oleObj name="Equation" r:id="rId9" imgW="1231366" imgH="253890" progId="Equation.DSMT4">
                  <p:embed/>
                  <p:pic>
                    <p:nvPicPr>
                      <p:cNvPr id="2355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2592" y="2312267"/>
                        <a:ext cx="23590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186094"/>
              </p:ext>
            </p:extLst>
          </p:nvPr>
        </p:nvGraphicFramePr>
        <p:xfrm>
          <a:off x="2777075" y="1339159"/>
          <a:ext cx="2141537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17600" imgH="279400" progId="Equation.DSMT4">
                  <p:embed/>
                </p:oleObj>
              </mc:Choice>
              <mc:Fallback>
                <p:oleObj name="Equation" r:id="rId11" imgW="1117600" imgH="279400" progId="Equation.DSMT4">
                  <p:embed/>
                  <p:pic>
                    <p:nvPicPr>
                      <p:cNvPr id="1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075" y="1339159"/>
                        <a:ext cx="2141537" cy="534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3671487" y="1395052"/>
            <a:ext cx="265112" cy="382588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" name="Oval 12"/>
          <p:cNvSpPr/>
          <p:nvPr/>
        </p:nvSpPr>
        <p:spPr>
          <a:xfrm>
            <a:off x="4423962" y="1395052"/>
            <a:ext cx="265112" cy="382588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51936"/>
              </p:ext>
            </p:extLst>
          </p:nvPr>
        </p:nvGraphicFramePr>
        <p:xfrm>
          <a:off x="4955455" y="759691"/>
          <a:ext cx="12588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32937" imgH="177646" progId="Equation.DSMT4">
                  <p:embed/>
                </p:oleObj>
              </mc:Choice>
              <mc:Fallback>
                <p:oleObj name="Equation" r:id="rId13" imgW="532937" imgH="177646" progId="Equation.DSMT4">
                  <p:embed/>
                  <p:pic>
                    <p:nvPicPr>
                      <p:cNvPr id="1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5455" y="759691"/>
                        <a:ext cx="12588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6841903"/>
              </p:ext>
            </p:extLst>
          </p:nvPr>
        </p:nvGraphicFramePr>
        <p:xfrm>
          <a:off x="4949104" y="1402629"/>
          <a:ext cx="16192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85502" imgH="177723" progId="Equation.DSMT4">
                  <p:embed/>
                </p:oleObj>
              </mc:Choice>
              <mc:Fallback>
                <p:oleObj name="Equation" r:id="rId15" imgW="685502" imgH="177723" progId="Equation.DSMT4">
                  <p:embed/>
                  <p:pic>
                    <p:nvPicPr>
                      <p:cNvPr id="1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9104" y="1402629"/>
                        <a:ext cx="16192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314355" y="759692"/>
            <a:ext cx="2941637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H.C. by a factor of ½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71555" y="1285154"/>
            <a:ext cx="1836737" cy="768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H. Shifted 4 </a:t>
            </a:r>
            <a:br>
              <a:rPr lang="en-CA" sz="2200" dirty="0">
                <a:solidFill>
                  <a:srgbClr val="0070C0"/>
                </a:solidFill>
                <a:latin typeface="+mn-lt"/>
              </a:rPr>
            </a:br>
            <a:r>
              <a:rPr lang="en-CA" sz="2200" dirty="0">
                <a:solidFill>
                  <a:srgbClr val="0070C0"/>
                </a:solidFill>
                <a:latin typeface="+mn-lt"/>
              </a:rPr>
              <a:t>units Right</a:t>
            </a:r>
          </a:p>
        </p:txBody>
      </p:sp>
      <p:graphicFrame>
        <p:nvGraphicFramePr>
          <p:cNvPr id="1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082766"/>
              </p:ext>
            </p:extLst>
          </p:nvPr>
        </p:nvGraphicFramePr>
        <p:xfrm>
          <a:off x="2268536" y="2757560"/>
          <a:ext cx="2627312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71600" imgH="304800" progId="Equation.DSMT4">
                  <p:embed/>
                </p:oleObj>
              </mc:Choice>
              <mc:Fallback>
                <p:oleObj name="Equation" r:id="rId17" imgW="1371600" imgH="304800" progId="Equation.DSMT4">
                  <p:embed/>
                  <p:pic>
                    <p:nvPicPr>
                      <p:cNvPr id="1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6" y="2757560"/>
                        <a:ext cx="2627312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/>
          <p:cNvSpPr/>
          <p:nvPr/>
        </p:nvSpPr>
        <p:spPr>
          <a:xfrm>
            <a:off x="1267618" y="3844240"/>
            <a:ext cx="382588" cy="530225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2935287" y="3898610"/>
            <a:ext cx="265113" cy="384175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874183"/>
              </p:ext>
            </p:extLst>
          </p:nvPr>
        </p:nvGraphicFramePr>
        <p:xfrm>
          <a:off x="781050" y="4482378"/>
          <a:ext cx="137953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72808" imgH="241195" progId="Equation.DSMT4">
                  <p:embed/>
                </p:oleObj>
              </mc:Choice>
              <mc:Fallback>
                <p:oleObj name="Equation" r:id="rId19" imgW="672808" imgH="241195" progId="Equation.DSMT4">
                  <p:embed/>
                  <p:pic>
                    <p:nvPicPr>
                      <p:cNvPr id="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4482378"/>
                        <a:ext cx="1379537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675408"/>
              </p:ext>
            </p:extLst>
          </p:nvPr>
        </p:nvGraphicFramePr>
        <p:xfrm>
          <a:off x="2822575" y="4568104"/>
          <a:ext cx="106838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20248" imgH="177646" progId="Equation.DSMT4">
                  <p:embed/>
                </p:oleObj>
              </mc:Choice>
              <mc:Fallback>
                <p:oleObj name="Equation" r:id="rId21" imgW="520248" imgH="177646" progId="Equation.DSMT4">
                  <p:embed/>
                  <p:pic>
                    <p:nvPicPr>
                      <p:cNvPr id="2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75" y="4568104"/>
                        <a:ext cx="1068387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50874" y="5061815"/>
            <a:ext cx="1617662" cy="76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V.E. by a </a:t>
            </a:r>
            <a:br>
              <a:rPr lang="en-CA" sz="2200" dirty="0">
                <a:solidFill>
                  <a:srgbClr val="FF0000"/>
                </a:solidFill>
                <a:latin typeface="+mn-lt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</a:rPr>
              <a:t>factor of 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87599" y="5044353"/>
            <a:ext cx="1879600" cy="1446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Horizontal</a:t>
            </a:r>
          </a:p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compression by a factor of 1/3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5950" y="6009554"/>
            <a:ext cx="1685925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Vertical </a:t>
            </a:r>
            <a:br>
              <a:rPr lang="en-CA" sz="2200" dirty="0">
                <a:solidFill>
                  <a:srgbClr val="FF0000"/>
                </a:solidFill>
                <a:latin typeface="+mn-lt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</a:rPr>
              <a:t>Reflection!!</a:t>
            </a:r>
          </a:p>
        </p:txBody>
      </p:sp>
      <p:sp>
        <p:nvSpPr>
          <p:cNvPr id="26" name="Oval 25"/>
          <p:cNvSpPr/>
          <p:nvPr/>
        </p:nvSpPr>
        <p:spPr>
          <a:xfrm>
            <a:off x="3239293" y="3911744"/>
            <a:ext cx="733949" cy="412750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1689100" y="3926825"/>
            <a:ext cx="736204" cy="382587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673613"/>
              </p:ext>
            </p:extLst>
          </p:nvPr>
        </p:nvGraphicFramePr>
        <p:xfrm>
          <a:off x="4540250" y="4563341"/>
          <a:ext cx="137953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72516" imgH="177646" progId="Equation.DSMT4">
                  <p:embed/>
                </p:oleObj>
              </mc:Choice>
              <mc:Fallback>
                <p:oleObj name="Equation" r:id="rId23" imgW="672516" imgH="177646" progId="Equation.DSMT4">
                  <p:embed/>
                  <p:pic>
                    <p:nvPicPr>
                      <p:cNvPr id="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50" y="4563341"/>
                        <a:ext cx="1379537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990784"/>
              </p:ext>
            </p:extLst>
          </p:nvPr>
        </p:nvGraphicFramePr>
        <p:xfrm>
          <a:off x="6535737" y="4577629"/>
          <a:ext cx="14319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98197" imgH="203112" progId="Equation.DSMT4">
                  <p:embed/>
                </p:oleObj>
              </mc:Choice>
              <mc:Fallback>
                <p:oleObj name="Equation" r:id="rId25" imgW="698197" imgH="203112" progId="Equation.DSMT4">
                  <p:embed/>
                  <p:pic>
                    <p:nvPicPr>
                      <p:cNvPr id="2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737" y="4577629"/>
                        <a:ext cx="14319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503737" y="5077691"/>
            <a:ext cx="1592263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Horizontal</a:t>
            </a:r>
          </a:p>
          <a:p>
            <a:pPr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</a:rPr>
              <a:t>Shift of 3 </a:t>
            </a:r>
            <a:br>
              <a:rPr lang="en-CA" sz="2200" dirty="0">
                <a:solidFill>
                  <a:srgbClr val="FF0000"/>
                </a:solidFill>
                <a:latin typeface="+mn-lt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</a:rPr>
              <a:t>units right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35737" y="5011015"/>
            <a:ext cx="1998663" cy="76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Vertical Shift</a:t>
            </a:r>
          </a:p>
          <a:p>
            <a:pPr>
              <a:defRPr/>
            </a:pPr>
            <a:r>
              <a:rPr lang="en-CA" sz="2200" dirty="0">
                <a:solidFill>
                  <a:srgbClr val="0070C0"/>
                </a:solidFill>
                <a:latin typeface="+mn-lt"/>
              </a:rPr>
              <a:t>of 2 units up</a:t>
            </a:r>
          </a:p>
        </p:txBody>
      </p:sp>
      <p:graphicFrame>
        <p:nvGraphicFramePr>
          <p:cNvPr id="3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684685"/>
              </p:ext>
            </p:extLst>
          </p:nvPr>
        </p:nvGraphicFramePr>
        <p:xfrm>
          <a:off x="1820462" y="3248169"/>
          <a:ext cx="2603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58310" imgH="304668" progId="Equation.DSMT4">
                  <p:embed/>
                </p:oleObj>
              </mc:Choice>
              <mc:Fallback>
                <p:oleObj name="Equation" r:id="rId27" imgW="1358310" imgH="304668" progId="Equation.DSMT4">
                  <p:embed/>
                  <p:pic>
                    <p:nvPicPr>
                      <p:cNvPr id="3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462" y="3248169"/>
                        <a:ext cx="26035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976840"/>
              </p:ext>
            </p:extLst>
          </p:nvPr>
        </p:nvGraphicFramePr>
        <p:xfrm>
          <a:off x="1306511" y="3819669"/>
          <a:ext cx="2798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459866" imgH="304668" progId="Equation.DSMT4">
                  <p:embed/>
                </p:oleObj>
              </mc:Choice>
              <mc:Fallback>
                <p:oleObj name="Equation" r:id="rId29" imgW="1459866" imgH="304668" progId="Equation.DSMT4">
                  <p:embed/>
                  <p:pic>
                    <p:nvPicPr>
                      <p:cNvPr id="3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511" y="3819669"/>
                        <a:ext cx="2798763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8" name="TextBox 33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31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/>
      <p:bldP spid="17" grpId="0"/>
      <p:bldP spid="19" grpId="0" animBg="1"/>
      <p:bldP spid="20" grpId="0" animBg="1"/>
      <p:bldP spid="23" grpId="0"/>
      <p:bldP spid="24" grpId="0"/>
      <p:bldP spid="25" grpId="0"/>
      <p:bldP spid="26" grpId="0" animBg="1"/>
      <p:bldP spid="27" grpId="0" animBg="1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16BD6-D472-47A0-9408-40E645E3A43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4000" y="147320"/>
            <a:ext cx="11409680" cy="1376680"/>
          </a:xfrm>
        </p:spPr>
        <p:txBody>
          <a:bodyPr/>
          <a:lstStyle/>
          <a:p>
            <a:r>
              <a:rPr lang="en-US" dirty="0"/>
              <a:t>Method #2 Circling Method:  Circle the “x” or “y” variables and then indicate how these variables are affected in steps</a:t>
            </a:r>
          </a:p>
          <a:p>
            <a:r>
              <a:rPr lang="en-US" dirty="0"/>
              <a:t>The transformations can then be performed in any order that you prefer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ACB85DB-B7B0-4F13-A9B3-5733FF75F9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376918"/>
              </p:ext>
            </p:extLst>
          </p:nvPr>
        </p:nvGraphicFramePr>
        <p:xfrm>
          <a:off x="169545" y="1934094"/>
          <a:ext cx="3063958" cy="528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253800" progId="Equation.DSMT4">
                  <p:embed/>
                </p:oleObj>
              </mc:Choice>
              <mc:Fallback>
                <p:oleObj name="Equation" r:id="rId2" imgW="14731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ACB85DB-B7B0-4F13-A9B3-5733FF75F9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9545" y="1934094"/>
                        <a:ext cx="3063958" cy="528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30">
            <a:extLst>
              <a:ext uri="{FF2B5EF4-FFF2-40B4-BE49-F238E27FC236}">
                <a16:creationId xmlns:a16="http://schemas.microsoft.com/office/drawing/2014/main" id="{F86786C5-8D68-4A88-AA69-47473BC1C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095" y="1414469"/>
            <a:ext cx="9727045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You can start off with either a Exp/Comp OR a translation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7E9B379-1F6E-4D25-833A-F34E067A24D0}"/>
              </a:ext>
            </a:extLst>
          </p:cNvPr>
          <p:cNvSpPr/>
          <p:nvPr/>
        </p:nvSpPr>
        <p:spPr>
          <a:xfrm>
            <a:off x="169545" y="2021325"/>
            <a:ext cx="265112" cy="382588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18FE4C35-B70C-4C1D-96DF-93738DD0068A}"/>
              </a:ext>
            </a:extLst>
          </p:cNvPr>
          <p:cNvSpPr/>
          <p:nvPr/>
        </p:nvSpPr>
        <p:spPr>
          <a:xfrm>
            <a:off x="1758553" y="2018963"/>
            <a:ext cx="452632" cy="382588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0">
                <a:extLst>
                  <a:ext uri="{FF2B5EF4-FFF2-40B4-BE49-F238E27FC236}">
                    <a16:creationId xmlns:a16="http://schemas.microsoft.com/office/drawing/2014/main" id="{D8BA2B31-A298-4DF5-8F55-EEE0044891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3078" y="2445761"/>
                <a:ext cx="2115127" cy="8002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𝑎𝑦</m:t>
                      </m:r>
                    </m:oMath>
                  </m:oMathPara>
                </a14:m>
                <a:br>
                  <a:rPr lang="en-CA" sz="2300" b="0" dirty="0">
                    <a:solidFill>
                      <a:srgbClr val="FF0000"/>
                    </a:solidFill>
                    <a:latin typeface="+mj-lt"/>
                    <a:ea typeface="Cambria Math" panose="02040503050406030204" pitchFamily="18" charset="0"/>
                  </a:rPr>
                </a:br>
                <a:r>
                  <a:rPr lang="en-CA" sz="2300" dirty="0">
                    <a:solidFill>
                      <a:srgbClr val="FF0000"/>
                    </a:solidFill>
                    <a:latin typeface="+mj-lt"/>
                  </a:rPr>
                  <a:t>V.E. or V.C.</a:t>
                </a:r>
              </a:p>
            </p:txBody>
          </p:sp>
        </mc:Choice>
        <mc:Fallback xmlns="">
          <p:sp>
            <p:nvSpPr>
              <p:cNvPr id="36" name="TextBox 30">
                <a:extLst>
                  <a:ext uri="{FF2B5EF4-FFF2-40B4-BE49-F238E27FC236}">
                    <a16:creationId xmlns:a16="http://schemas.microsoft.com/office/drawing/2014/main" id="{D8BA2B31-A298-4DF5-8F55-EEE0044891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3078" y="2445761"/>
                <a:ext cx="2115127" cy="800219"/>
              </a:xfrm>
              <a:prstGeom prst="rect">
                <a:avLst/>
              </a:prstGeom>
              <a:blipFill>
                <a:blip r:embed="rId10"/>
                <a:stretch>
                  <a:fillRect r="-4323" b="-1603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30">
            <a:extLst>
              <a:ext uri="{FF2B5EF4-FFF2-40B4-BE49-F238E27FC236}">
                <a16:creationId xmlns:a16="http://schemas.microsoft.com/office/drawing/2014/main" id="{8C524128-6F0D-4767-8C50-25139F6C6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62" y="3341126"/>
            <a:ext cx="531368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latin typeface="+mj-lt"/>
              </a:rPr>
              <a:t>If you perform a translations </a:t>
            </a:r>
          </a:p>
          <a:p>
            <a:pPr>
              <a:defRPr/>
            </a:pPr>
            <a:r>
              <a:rPr lang="en-CA" sz="2300" dirty="0">
                <a:latin typeface="+mj-lt"/>
              </a:rPr>
              <a:t>after your equation will become: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30">
                <a:extLst>
                  <a:ext uri="{FF2B5EF4-FFF2-40B4-BE49-F238E27FC236}">
                    <a16:creationId xmlns:a16="http://schemas.microsoft.com/office/drawing/2014/main" id="{E72A7662-D434-4496-99A4-3D832D7101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1234" y="4177679"/>
                <a:ext cx="2115127" cy="4463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br>
                  <a:rPr lang="en-CA" sz="2300" b="0" dirty="0">
                    <a:solidFill>
                      <a:srgbClr val="FF0000"/>
                    </a:solidFill>
                    <a:latin typeface="+mj-lt"/>
                    <a:ea typeface="Cambria Math" panose="02040503050406030204" pitchFamily="18" charset="0"/>
                  </a:rPr>
                </a:br>
                <a:endParaRPr lang="en-CA" sz="2300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26" name="TextBox 30">
                <a:extLst>
                  <a:ext uri="{FF2B5EF4-FFF2-40B4-BE49-F238E27FC236}">
                    <a16:creationId xmlns:a16="http://schemas.microsoft.com/office/drawing/2014/main" id="{E72A7662-D434-4496-99A4-3D832D7101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1234" y="4177679"/>
                <a:ext cx="2115127" cy="446341"/>
              </a:xfrm>
              <a:prstGeom prst="rect">
                <a:avLst/>
              </a:prstGeom>
              <a:blipFill>
                <a:blip r:embed="rId11"/>
                <a:stretch>
                  <a:fillRect b="-1081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34A57884-256A-4329-9D5C-92D7D84034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898226"/>
              </p:ext>
            </p:extLst>
          </p:nvPr>
        </p:nvGraphicFramePr>
        <p:xfrm>
          <a:off x="302101" y="4776848"/>
          <a:ext cx="179387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80" imgH="253800" progId="Equation.DSMT4">
                  <p:embed/>
                </p:oleObj>
              </mc:Choice>
              <mc:Fallback>
                <p:oleObj name="Equation" r:id="rId12" imgW="863280" imgH="2538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34A57884-256A-4329-9D5C-92D7D84034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02101" y="4776848"/>
                        <a:ext cx="1793875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Oval 27">
            <a:extLst>
              <a:ext uri="{FF2B5EF4-FFF2-40B4-BE49-F238E27FC236}">
                <a16:creationId xmlns:a16="http://schemas.microsoft.com/office/drawing/2014/main" id="{7D1F0581-E994-4FFC-AF3B-5F038D85A7E1}"/>
              </a:ext>
            </a:extLst>
          </p:cNvPr>
          <p:cNvSpPr/>
          <p:nvPr/>
        </p:nvSpPr>
        <p:spPr>
          <a:xfrm>
            <a:off x="434657" y="4876616"/>
            <a:ext cx="265112" cy="382588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TextBox 30">
            <a:extLst>
              <a:ext uri="{FF2B5EF4-FFF2-40B4-BE49-F238E27FC236}">
                <a16:creationId xmlns:a16="http://schemas.microsoft.com/office/drawing/2014/main" id="{E26C81C8-42A8-43A6-9DFF-0EF2A2B8B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57" y="5443531"/>
            <a:ext cx="353568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The “</a:t>
            </a:r>
            <a:r>
              <a:rPr lang="en-CA" sz="2300" i="1" dirty="0" err="1">
                <a:solidFill>
                  <a:srgbClr val="FF0000"/>
                </a:solidFill>
                <a:latin typeface="+mj-lt"/>
              </a:rPr>
              <a:t>y+d</a:t>
            </a:r>
            <a:r>
              <a:rPr lang="en-CA" sz="2300" dirty="0">
                <a:solidFill>
                  <a:srgbClr val="FF0000"/>
                </a:solidFill>
                <a:latin typeface="+mj-lt"/>
              </a:rPr>
              <a:t>” will be in brackets and both value will be multiplied by </a:t>
            </a:r>
            <a:r>
              <a:rPr lang="en-CA" sz="2300" i="1" dirty="0">
                <a:solidFill>
                  <a:srgbClr val="FF0000"/>
                </a:solidFill>
                <a:latin typeface="+mj-lt"/>
              </a:rPr>
              <a:t>“a”</a:t>
            </a: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069B37E5-2A54-4C75-9836-DE9A425C39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693252"/>
              </p:ext>
            </p:extLst>
          </p:nvPr>
        </p:nvGraphicFramePr>
        <p:xfrm>
          <a:off x="5787836" y="1934094"/>
          <a:ext cx="3902401" cy="530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66600" imgH="253800" progId="Equation.DSMT4">
                  <p:embed/>
                </p:oleObj>
              </mc:Choice>
              <mc:Fallback>
                <p:oleObj name="Equation" r:id="rId14" imgW="1866600" imgH="2538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069B37E5-2A54-4C75-9836-DE9A425C39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787836" y="1934094"/>
                        <a:ext cx="3902401" cy="5309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0">
                <a:extLst>
                  <a:ext uri="{FF2B5EF4-FFF2-40B4-BE49-F238E27FC236}">
                    <a16:creationId xmlns:a16="http://schemas.microsoft.com/office/drawing/2014/main" id="{AF86E383-71FE-4F51-91EE-1B35222627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8768" y="2461515"/>
                <a:ext cx="3441469" cy="11542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CA" sz="2300" dirty="0">
                    <a:solidFill>
                      <a:srgbClr val="FF0000"/>
                    </a:solidFill>
                    <a:latin typeface="+mj-lt"/>
                  </a:rPr>
                  <a:t>Suppose you start with a translations </a:t>
                </a:r>
                <a:br>
                  <a:rPr lang="en-CA" sz="2300" dirty="0">
                    <a:solidFill>
                      <a:srgbClr val="FF0000"/>
                    </a:solidFill>
                    <a:latin typeface="+mj-lt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𝑜𝑟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CA" sz="23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br>
                  <a:rPr lang="en-CA" sz="2300" dirty="0">
                    <a:solidFill>
                      <a:srgbClr val="FF0000"/>
                    </a:solidFill>
                  </a:rPr>
                </a:br>
                <a:endParaRPr lang="en-CA" sz="23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Box 30">
                <a:extLst>
                  <a:ext uri="{FF2B5EF4-FFF2-40B4-BE49-F238E27FC236}">
                    <a16:creationId xmlns:a16="http://schemas.microsoft.com/office/drawing/2014/main" id="{AF86E383-71FE-4F51-91EE-1B35222627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48768" y="2461515"/>
                <a:ext cx="3441469" cy="1154227"/>
              </a:xfrm>
              <a:prstGeom prst="rect">
                <a:avLst/>
              </a:prstGeom>
              <a:blipFill>
                <a:blip r:embed="rId16"/>
                <a:stretch>
                  <a:fillRect l="-1770" t="-4762" r="-1416" b="-370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0">
            <a:extLst>
              <a:ext uri="{FF2B5EF4-FFF2-40B4-BE49-F238E27FC236}">
                <a16:creationId xmlns:a16="http://schemas.microsoft.com/office/drawing/2014/main" id="{D548ADD2-1A79-40F9-9511-A62AFF16B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2536" y="3592769"/>
            <a:ext cx="5957725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300" dirty="0">
                <a:latin typeface="+mj-lt"/>
              </a:rPr>
              <a:t>Now if you perform a H.E/C or V.E/C afterwards, your equation will become: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30">
                <a:extLst>
                  <a:ext uri="{FF2B5EF4-FFF2-40B4-BE49-F238E27FC236}">
                    <a16:creationId xmlns:a16="http://schemas.microsoft.com/office/drawing/2014/main" id="{99F2EB6E-F7AD-46E4-BCD0-8F16D7853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78222" y="4336396"/>
                <a:ext cx="2115127" cy="4463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CA" sz="2300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42" name="TextBox 30">
                <a:extLst>
                  <a:ext uri="{FF2B5EF4-FFF2-40B4-BE49-F238E27FC236}">
                    <a16:creationId xmlns:a16="http://schemas.microsoft.com/office/drawing/2014/main" id="{99F2EB6E-F7AD-46E4-BCD0-8F16D7853A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78222" y="4336396"/>
                <a:ext cx="2115127" cy="446341"/>
              </a:xfrm>
              <a:prstGeom prst="rect">
                <a:avLst/>
              </a:prstGeom>
              <a:blipFill>
                <a:blip r:embed="rId17"/>
                <a:stretch>
                  <a:fillRect b="-1081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30">
                <a:extLst>
                  <a:ext uri="{FF2B5EF4-FFF2-40B4-BE49-F238E27FC236}">
                    <a16:creationId xmlns:a16="http://schemas.microsoft.com/office/drawing/2014/main" id="{62E902E3-6254-4A25-8E2D-D75AF3D4E0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229232" y="4335174"/>
                <a:ext cx="2115127" cy="4463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CA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sz="23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𝑏𝑥</m:t>
                      </m:r>
                    </m:oMath>
                  </m:oMathPara>
                </a14:m>
                <a:endParaRPr lang="en-CA" sz="2300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43" name="TextBox 30">
                <a:extLst>
                  <a:ext uri="{FF2B5EF4-FFF2-40B4-BE49-F238E27FC236}">
                    <a16:creationId xmlns:a16="http://schemas.microsoft.com/office/drawing/2014/main" id="{62E902E3-6254-4A25-8E2D-D75AF3D4E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29232" y="4335174"/>
                <a:ext cx="2115127" cy="44634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A88202DF-EA9C-4F22-8FA6-5710D17990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254961"/>
              </p:ext>
            </p:extLst>
          </p:nvPr>
        </p:nvGraphicFramePr>
        <p:xfrm>
          <a:off x="5300868" y="4813488"/>
          <a:ext cx="31527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57120" imgH="253800" progId="Equation.DSMT4">
                  <p:embed/>
                </p:oleObj>
              </mc:Choice>
              <mc:Fallback>
                <p:oleObj name="Equation" r:id="rId19" imgW="1257120" imgH="25380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A88202DF-EA9C-4F22-8FA6-5710D17990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300868" y="4813488"/>
                        <a:ext cx="3152775" cy="63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Oval 55">
            <a:extLst>
              <a:ext uri="{FF2B5EF4-FFF2-40B4-BE49-F238E27FC236}">
                <a16:creationId xmlns:a16="http://schemas.microsoft.com/office/drawing/2014/main" id="{F5C6B998-31BE-468A-B304-B773D205DED3}"/>
              </a:ext>
            </a:extLst>
          </p:cNvPr>
          <p:cNvSpPr/>
          <p:nvPr/>
        </p:nvSpPr>
        <p:spPr>
          <a:xfrm>
            <a:off x="5300868" y="4939279"/>
            <a:ext cx="276490" cy="406251"/>
          </a:xfrm>
          <a:prstGeom prst="ellipse">
            <a:avLst/>
          </a:prstGeom>
          <a:noFill/>
          <a:ln w="34925">
            <a:solidFill>
              <a:srgbClr val="0070C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5D68AFD2-7AA1-4CC1-A30D-CF3B6447B6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890851"/>
              </p:ext>
            </p:extLst>
          </p:nvPr>
        </p:nvGraphicFramePr>
        <p:xfrm>
          <a:off x="8469061" y="4867465"/>
          <a:ext cx="1400175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58720" imgH="203040" progId="Equation.DSMT4">
                  <p:embed/>
                </p:oleObj>
              </mc:Choice>
              <mc:Fallback>
                <p:oleObj name="Equation" r:id="rId21" imgW="558720" imgH="20304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5D68AFD2-7AA1-4CC1-A30D-CF3B6447B6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469061" y="4867465"/>
                        <a:ext cx="1400175" cy="50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B2AF6F38-5F51-4EB2-8DE0-E759D3837A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294584"/>
              </p:ext>
            </p:extLst>
          </p:nvPr>
        </p:nvGraphicFramePr>
        <p:xfrm>
          <a:off x="8394156" y="4957157"/>
          <a:ext cx="31908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39680" progId="Equation.DSMT4">
                  <p:embed/>
                </p:oleObj>
              </mc:Choice>
              <mc:Fallback>
                <p:oleObj name="Equation" r:id="rId23" imgW="126720" imgH="13968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B2AF6F38-5F51-4EB2-8DE0-E759D3837A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394156" y="4957157"/>
                        <a:ext cx="319087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Oval 61">
            <a:extLst>
              <a:ext uri="{FF2B5EF4-FFF2-40B4-BE49-F238E27FC236}">
                <a16:creationId xmlns:a16="http://schemas.microsoft.com/office/drawing/2014/main" id="{8290D1BA-FE2A-4C3F-9CA6-1DC3DC6F7D92}"/>
              </a:ext>
            </a:extLst>
          </p:cNvPr>
          <p:cNvSpPr/>
          <p:nvPr/>
        </p:nvSpPr>
        <p:spPr>
          <a:xfrm>
            <a:off x="7001573" y="4928379"/>
            <a:ext cx="265112" cy="382588"/>
          </a:xfrm>
          <a:prstGeom prst="ellipse">
            <a:avLst/>
          </a:prstGeom>
          <a:noFill/>
          <a:ln w="34925">
            <a:solidFill>
              <a:srgbClr val="00B05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6B583400-40ED-46A5-8A4D-901D0AE8DA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084222"/>
              </p:ext>
            </p:extLst>
          </p:nvPr>
        </p:nvGraphicFramePr>
        <p:xfrm>
          <a:off x="9784174" y="4801379"/>
          <a:ext cx="1655762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60240" imgH="253800" progId="Equation.DSMT4">
                  <p:embed/>
                </p:oleObj>
              </mc:Choice>
              <mc:Fallback>
                <p:oleObj name="Equation" r:id="rId25" imgW="660240" imgH="25380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6B583400-40ED-46A5-8A4D-901D0AE8DA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9784174" y="4801379"/>
                        <a:ext cx="1655762" cy="63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869B2514-CE35-4960-BF09-C81A565266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514353"/>
              </p:ext>
            </p:extLst>
          </p:nvPr>
        </p:nvGraphicFramePr>
        <p:xfrm>
          <a:off x="10194975" y="4876378"/>
          <a:ext cx="319087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20" imgH="177480" progId="Equation.DSMT4">
                  <p:embed/>
                </p:oleObj>
              </mc:Choice>
              <mc:Fallback>
                <p:oleObj name="Equation" r:id="rId27" imgW="126720" imgH="17748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869B2514-CE35-4960-BF09-C81A565266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0194975" y="4876378"/>
                        <a:ext cx="319087" cy="446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TextBox 30">
            <a:extLst>
              <a:ext uri="{FF2B5EF4-FFF2-40B4-BE49-F238E27FC236}">
                <a16:creationId xmlns:a16="http://schemas.microsoft.com/office/drawing/2014/main" id="{32738D3A-827D-4400-BA43-D057EA817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864" y="5536026"/>
            <a:ext cx="565960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Only the “x” &amp; “y”  variables are multiplied by the constants “a” and “b” </a:t>
            </a:r>
          </a:p>
        </p:txBody>
      </p:sp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466AD857-B052-470D-AF0B-76AFD1AC28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56782"/>
              </p:ext>
            </p:extLst>
          </p:nvPr>
        </p:nvGraphicFramePr>
        <p:xfrm>
          <a:off x="2609029" y="4882966"/>
          <a:ext cx="474663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28600" imgH="177480" progId="Equation.DSMT4">
                  <p:embed/>
                </p:oleObj>
              </mc:Choice>
              <mc:Fallback>
                <p:oleObj name="Equation" r:id="rId29" imgW="228600" imgH="17748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466AD857-B052-470D-AF0B-76AFD1AC28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609029" y="4882966"/>
                        <a:ext cx="474663" cy="36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6D7F71FE-6927-4F3A-8D76-7E90968109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761026"/>
              </p:ext>
            </p:extLst>
          </p:nvPr>
        </p:nvGraphicFramePr>
        <p:xfrm>
          <a:off x="2040024" y="4801379"/>
          <a:ext cx="224155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79280" imgH="253800" progId="Equation.DSMT4">
                  <p:embed/>
                </p:oleObj>
              </mc:Choice>
              <mc:Fallback>
                <p:oleObj name="Equation" r:id="rId31" imgW="1079280" imgH="25380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6D7F71FE-6927-4F3A-8D76-7E90968109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040024" y="4801379"/>
                        <a:ext cx="2241550" cy="528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410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4" grpId="0" animBg="1"/>
      <p:bldP spid="35" grpId="0" animBg="1"/>
      <p:bldP spid="36" grpId="0"/>
      <p:bldP spid="41" grpId="0"/>
      <p:bldP spid="26" grpId="0"/>
      <p:bldP spid="28" grpId="0" animBg="1"/>
      <p:bldP spid="30" grpId="0"/>
      <p:bldP spid="32" grpId="0"/>
      <p:bldP spid="33" grpId="0"/>
      <p:bldP spid="42" grpId="0"/>
      <p:bldP spid="43" grpId="0"/>
      <p:bldP spid="56" grpId="0" animBg="1"/>
      <p:bldP spid="62" grpId="0" animBg="1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945" y="274638"/>
            <a:ext cx="9886519" cy="55721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dirty="0"/>
              <a:t>Practice:  Indicate the transformations in Order</a:t>
            </a: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862627"/>
              </p:ext>
            </p:extLst>
          </p:nvPr>
        </p:nvGraphicFramePr>
        <p:xfrm>
          <a:off x="380669" y="1127022"/>
          <a:ext cx="170338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614" imgH="253890" progId="Equation.DSMT4">
                  <p:embed/>
                </p:oleObj>
              </mc:Choice>
              <mc:Fallback>
                <p:oleObj name="Equation" r:id="rId3" imgW="888614" imgH="253890" progId="Equation.DSMT4">
                  <p:embed/>
                  <p:pic>
                    <p:nvPicPr>
                      <p:cNvPr id="1536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69" y="1127022"/>
                        <a:ext cx="170338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649525"/>
              </p:ext>
            </p:extLst>
          </p:nvPr>
        </p:nvGraphicFramePr>
        <p:xfrm>
          <a:off x="2194147" y="965356"/>
          <a:ext cx="26479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84200" imgH="431640" progId="Equation.DSMT4">
                  <p:embed/>
                </p:oleObj>
              </mc:Choice>
              <mc:Fallback>
                <p:oleObj name="Equation" r:id="rId5" imgW="1384200" imgH="431640" progId="Equation.DSMT4">
                  <p:embed/>
                  <p:pic>
                    <p:nvPicPr>
                      <p:cNvPr id="1536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4147" y="965356"/>
                        <a:ext cx="264795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1" name="TextBox 10"/>
          <p:cNvSpPr txBox="1">
            <a:spLocks noChangeArrowheads="1"/>
          </p:cNvSpPr>
          <p:nvPr/>
        </p:nvSpPr>
        <p:spPr bwMode="auto">
          <a:xfrm>
            <a:off x="278579" y="6603307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7"/>
              </a:rPr>
              <a:t>www.BCMath.ca</a:t>
            </a:r>
            <a:r>
              <a:rPr lang="en-CA" sz="1000"/>
              <a:t> </a:t>
            </a:r>
          </a:p>
        </p:txBody>
      </p:sp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A6274CD3-E1D1-48F9-B556-D5395A06E3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407906"/>
              </p:ext>
            </p:extLst>
          </p:nvPr>
        </p:nvGraphicFramePr>
        <p:xfrm>
          <a:off x="5002250" y="2233897"/>
          <a:ext cx="323056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253800" progId="Equation.DSMT4">
                  <p:embed/>
                </p:oleObj>
              </mc:Choice>
              <mc:Fallback>
                <p:oleObj name="Equation" r:id="rId8" imgW="1688760" imgH="25380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A6274CD3-E1D1-48F9-B556-D5395A06E3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2250" y="2233897"/>
                        <a:ext cx="3230563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2FA74B4-9194-47FB-99EA-067FD0134409}"/>
              </a:ext>
            </a:extLst>
          </p:cNvPr>
          <p:cNvSpPr txBox="1"/>
          <p:nvPr/>
        </p:nvSpPr>
        <p:spPr>
          <a:xfrm>
            <a:off x="572420" y="2393747"/>
            <a:ext cx="3025187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HS 9 left and VS 6 up</a:t>
            </a:r>
          </a:p>
        </p:txBody>
      </p:sp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78B35936-8CA6-4532-A893-60B22FF2F7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254372"/>
              </p:ext>
            </p:extLst>
          </p:nvPr>
        </p:nvGraphicFramePr>
        <p:xfrm>
          <a:off x="4141581" y="3264342"/>
          <a:ext cx="4518025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61960" imgH="431640" progId="Equation.DSMT4">
                  <p:embed/>
                </p:oleObj>
              </mc:Choice>
              <mc:Fallback>
                <p:oleObj name="Equation" r:id="rId10" imgW="2361960" imgH="43164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78B35936-8CA6-4532-A893-60B22FF2F7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581" y="3264342"/>
                        <a:ext cx="4518025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8BF421F-1E2A-4DBB-A935-B7C49BF0B37F}"/>
                  </a:ext>
                </a:extLst>
              </p:cNvPr>
              <p:cNvSpPr txBox="1"/>
              <p:nvPr/>
            </p:nvSpPr>
            <p:spPr>
              <a:xfrm>
                <a:off x="-247681" y="3400065"/>
                <a:ext cx="4354254" cy="9396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CA" sz="2200" dirty="0">
                    <a:latin typeface="+mn-lt"/>
                  </a:rPr>
                  <a:t>V.R. over the x-axis and </a:t>
                </a:r>
                <a:br>
                  <a:rPr lang="en-CA" sz="2200" dirty="0">
                    <a:latin typeface="+mn-lt"/>
                  </a:rPr>
                </a:br>
                <a:r>
                  <a:rPr lang="en-CA" sz="2200" dirty="0">
                    <a:latin typeface="+mn-lt"/>
                  </a:rPr>
                  <a:t>also a V.E.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CA" sz="2200" dirty="0">
                  <a:latin typeface="+mn-lt"/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8BF421F-1E2A-4DBB-A935-B7C49BF0B3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47681" y="3400065"/>
                <a:ext cx="4354254" cy="939616"/>
              </a:xfrm>
              <a:prstGeom prst="rect">
                <a:avLst/>
              </a:prstGeom>
              <a:blipFill>
                <a:blip r:embed="rId12"/>
                <a:stretch>
                  <a:fillRect t="-4545" b="-6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1" name="Object 3">
            <a:extLst>
              <a:ext uri="{FF2B5EF4-FFF2-40B4-BE49-F238E27FC236}">
                <a16:creationId xmlns:a16="http://schemas.microsoft.com/office/drawing/2014/main" id="{A8DDA07A-947A-4048-8763-2794D286D0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8232807"/>
              </p:ext>
            </p:extLst>
          </p:nvPr>
        </p:nvGraphicFramePr>
        <p:xfrm>
          <a:off x="3777249" y="4765001"/>
          <a:ext cx="5246688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43200" imgH="431640" progId="Equation.DSMT4">
                  <p:embed/>
                </p:oleObj>
              </mc:Choice>
              <mc:Fallback>
                <p:oleObj name="Equation" r:id="rId13" imgW="2743200" imgH="431640" progId="Equation.DSMT4">
                  <p:embed/>
                  <p:pic>
                    <p:nvPicPr>
                      <p:cNvPr id="21" name="Object 3">
                        <a:extLst>
                          <a:ext uri="{FF2B5EF4-FFF2-40B4-BE49-F238E27FC236}">
                            <a16:creationId xmlns:a16="http://schemas.microsoft.com/office/drawing/2014/main" id="{A8DDA07A-947A-4048-8763-2794D286D0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249" y="4765001"/>
                        <a:ext cx="5246688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02F8B8-52B0-4D23-A32B-B9B9F0162D3F}"/>
                  </a:ext>
                </a:extLst>
              </p:cNvPr>
              <p:cNvSpPr txBox="1"/>
              <p:nvPr/>
            </p:nvSpPr>
            <p:spPr>
              <a:xfrm>
                <a:off x="-239368" y="4984565"/>
                <a:ext cx="4354254" cy="9396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CA" sz="2200" dirty="0">
                    <a:latin typeface="+mn-lt"/>
                  </a:rPr>
                  <a:t>H.R. over the y-axis and </a:t>
                </a:r>
                <a:br>
                  <a:rPr lang="en-CA" sz="2200" dirty="0">
                    <a:latin typeface="+mn-lt"/>
                  </a:rPr>
                </a:br>
                <a:r>
                  <a:rPr lang="en-CA" sz="2200" dirty="0">
                    <a:latin typeface="+mn-lt"/>
                  </a:rPr>
                  <a:t>also a H.C.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CA" sz="2200" dirty="0">
                  <a:latin typeface="+mn-lt"/>
                </a:endParaRP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02F8B8-52B0-4D23-A32B-B9B9F0162D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39368" y="4984565"/>
                <a:ext cx="4354254" cy="939616"/>
              </a:xfrm>
              <a:prstGeom prst="rect">
                <a:avLst/>
              </a:prstGeom>
              <a:blipFill>
                <a:blip r:embed="rId15"/>
                <a:stretch>
                  <a:fillRect t="-4545" b="-6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CFA7DFE4-371E-4BC8-AD02-BDE29E9BD8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946160"/>
              </p:ext>
            </p:extLst>
          </p:nvPr>
        </p:nvGraphicFramePr>
        <p:xfrm>
          <a:off x="9173870" y="1436692"/>
          <a:ext cx="19669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28520" imgH="279360" progId="Equation.DSMT4">
                  <p:embed/>
                </p:oleObj>
              </mc:Choice>
              <mc:Fallback>
                <p:oleObj name="Equation" r:id="rId16" imgW="1028520" imgH="279360" progId="Equation.DSMT4">
                  <p:embed/>
                  <p:pic>
                    <p:nvPicPr>
                      <p:cNvPr id="23" name="Object 3">
                        <a:extLst>
                          <a:ext uri="{FF2B5EF4-FFF2-40B4-BE49-F238E27FC236}">
                            <a16:creationId xmlns:a16="http://schemas.microsoft.com/office/drawing/2014/main" id="{CFA7DFE4-371E-4BC8-AD02-BDE29E9BD8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3870" y="1436692"/>
                        <a:ext cx="19669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">
            <a:extLst>
              <a:ext uri="{FF2B5EF4-FFF2-40B4-BE49-F238E27FC236}">
                <a16:creationId xmlns:a16="http://schemas.microsoft.com/office/drawing/2014/main" id="{B6D6C7F5-AFD3-47C1-9A09-411CC96FCB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259156"/>
              </p:ext>
            </p:extLst>
          </p:nvPr>
        </p:nvGraphicFramePr>
        <p:xfrm>
          <a:off x="9112752" y="2185125"/>
          <a:ext cx="162718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50680" imgH="253800" progId="Equation.DSMT4">
                  <p:embed/>
                </p:oleObj>
              </mc:Choice>
              <mc:Fallback>
                <p:oleObj name="Equation" r:id="rId18" imgW="850680" imgH="253800" progId="Equation.DSMT4">
                  <p:embed/>
                  <p:pic>
                    <p:nvPicPr>
                      <p:cNvPr id="24" name="Object 3">
                        <a:extLst>
                          <a:ext uri="{FF2B5EF4-FFF2-40B4-BE49-F238E27FC236}">
                            <a16:creationId xmlns:a16="http://schemas.microsoft.com/office/drawing/2014/main" id="{B6D6C7F5-AFD3-47C1-9A09-411CC96FCB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752" y="2185125"/>
                        <a:ext cx="1627188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3">
            <a:extLst>
              <a:ext uri="{FF2B5EF4-FFF2-40B4-BE49-F238E27FC236}">
                <a16:creationId xmlns:a16="http://schemas.microsoft.com/office/drawing/2014/main" id="{2A992BEF-FE91-4BF9-A40B-03BFBAE394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742519"/>
              </p:ext>
            </p:extLst>
          </p:nvPr>
        </p:nvGraphicFramePr>
        <p:xfrm>
          <a:off x="9066975" y="2819125"/>
          <a:ext cx="23558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31560" imgH="469800" progId="Equation.DSMT4">
                  <p:embed/>
                </p:oleObj>
              </mc:Choice>
              <mc:Fallback>
                <p:oleObj name="Equation" r:id="rId20" imgW="1231560" imgH="469800" progId="Equation.DSMT4">
                  <p:embed/>
                  <p:pic>
                    <p:nvPicPr>
                      <p:cNvPr id="25" name="Object 3">
                        <a:extLst>
                          <a:ext uri="{FF2B5EF4-FFF2-40B4-BE49-F238E27FC236}">
                            <a16:creationId xmlns:a16="http://schemas.microsoft.com/office/drawing/2014/main" id="{2A992BEF-FE91-4BF9-A40B-03BFBAE394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6975" y="2819125"/>
                        <a:ext cx="235585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">
            <a:extLst>
              <a:ext uri="{FF2B5EF4-FFF2-40B4-BE49-F238E27FC236}">
                <a16:creationId xmlns:a16="http://schemas.microsoft.com/office/drawing/2014/main" id="{62CB66D8-19AF-4555-BA4A-CE42F0B40A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749024"/>
              </p:ext>
            </p:extLst>
          </p:nvPr>
        </p:nvGraphicFramePr>
        <p:xfrm>
          <a:off x="9112752" y="3845208"/>
          <a:ext cx="20891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91880" imgH="469800" progId="Equation.DSMT4">
                  <p:embed/>
                </p:oleObj>
              </mc:Choice>
              <mc:Fallback>
                <p:oleObj name="Equation" r:id="rId22" imgW="1091880" imgH="469800" progId="Equation.DSMT4">
                  <p:embed/>
                  <p:pic>
                    <p:nvPicPr>
                      <p:cNvPr id="26" name="Object 3">
                        <a:extLst>
                          <a:ext uri="{FF2B5EF4-FFF2-40B4-BE49-F238E27FC236}">
                            <a16:creationId xmlns:a16="http://schemas.microsoft.com/office/drawing/2014/main" id="{62CB66D8-19AF-4555-BA4A-CE42F0B40A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752" y="3845208"/>
                        <a:ext cx="208915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>
            <a:extLst>
              <a:ext uri="{FF2B5EF4-FFF2-40B4-BE49-F238E27FC236}">
                <a16:creationId xmlns:a16="http://schemas.microsoft.com/office/drawing/2014/main" id="{4A3A99B7-D9BF-4E7E-8721-495D324835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023715"/>
              </p:ext>
            </p:extLst>
          </p:nvPr>
        </p:nvGraphicFramePr>
        <p:xfrm>
          <a:off x="9112752" y="4879142"/>
          <a:ext cx="2770187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447560" imgH="469800" progId="Equation.DSMT4">
                  <p:embed/>
                </p:oleObj>
              </mc:Choice>
              <mc:Fallback>
                <p:oleObj name="Equation" r:id="rId24" imgW="1447560" imgH="469800" progId="Equation.DSMT4">
                  <p:embed/>
                  <p:pic>
                    <p:nvPicPr>
                      <p:cNvPr id="27" name="Object 3">
                        <a:extLst>
                          <a:ext uri="{FF2B5EF4-FFF2-40B4-BE49-F238E27FC236}">
                            <a16:creationId xmlns:a16="http://schemas.microsoft.com/office/drawing/2014/main" id="{4A3A99B7-D9BF-4E7E-8721-495D324835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752" y="4879142"/>
                        <a:ext cx="2770187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">
            <a:extLst>
              <a:ext uri="{FF2B5EF4-FFF2-40B4-BE49-F238E27FC236}">
                <a16:creationId xmlns:a16="http://schemas.microsoft.com/office/drawing/2014/main" id="{3F696125-2484-483E-97B1-4F037B3852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683680"/>
              </p:ext>
            </p:extLst>
          </p:nvPr>
        </p:nvGraphicFramePr>
        <p:xfrm>
          <a:off x="9204035" y="5830988"/>
          <a:ext cx="233362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18960" imgH="469800" progId="Equation.DSMT4">
                  <p:embed/>
                </p:oleObj>
              </mc:Choice>
              <mc:Fallback>
                <p:oleObj name="Equation" r:id="rId26" imgW="1218960" imgH="469800" progId="Equation.DSMT4">
                  <p:embed/>
                  <p:pic>
                    <p:nvPicPr>
                      <p:cNvPr id="28" name="Object 3">
                        <a:extLst>
                          <a:ext uri="{FF2B5EF4-FFF2-40B4-BE49-F238E27FC236}">
                            <a16:creationId xmlns:a16="http://schemas.microsoft.com/office/drawing/2014/main" id="{3F696125-2484-483E-97B1-4F037B3852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4035" y="5830988"/>
                        <a:ext cx="2333625" cy="895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30">
            <a:extLst>
              <a:ext uri="{FF2B5EF4-FFF2-40B4-BE49-F238E27FC236}">
                <a16:creationId xmlns:a16="http://schemas.microsoft.com/office/drawing/2014/main" id="{89D81C94-9EF8-104C-6848-809BEF11C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2176" y="867075"/>
            <a:ext cx="4392134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When coefficient of variable is NOT factored, perform the translations first!!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338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11138" y="130176"/>
                <a:ext cx="11083637" cy="1223963"/>
              </a:xfrm>
            </p:spPr>
            <p:txBody>
              <a:bodyPr/>
              <a:lstStyle/>
              <a:p>
                <a:pPr>
                  <a:buFont typeface="Wingdings" pitchFamily="2" charset="2"/>
                  <a:buNone/>
                </a:pPr>
                <a:r>
                  <a:rPr lang="en-CA" dirty="0"/>
                  <a:t>Practice: Given that the coordinates (2d,3e) is on  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, what will the coordinates be after the following transformations?</a:t>
                </a:r>
              </a:p>
            </p:txBody>
          </p:sp>
        </mc:Choice>
        <mc:Fallback xmlns="">
          <p:sp>
            <p:nvSpPr>
              <p:cNvPr id="1433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11138" y="130176"/>
                <a:ext cx="11083637" cy="1223963"/>
              </a:xfrm>
              <a:blipFill>
                <a:blip r:embed="rId4"/>
                <a:stretch>
                  <a:fillRect l="-880" t="-398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3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876614"/>
              </p:ext>
            </p:extLst>
          </p:nvPr>
        </p:nvGraphicFramePr>
        <p:xfrm>
          <a:off x="2987568" y="891695"/>
          <a:ext cx="4311072" cy="862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9000" imgH="431800" progId="Equation.DSMT4">
                  <p:embed/>
                </p:oleObj>
              </mc:Choice>
              <mc:Fallback>
                <p:oleObj name="Equation" r:id="rId5" imgW="2159000" imgH="431800" progId="Equation.DSMT4">
                  <p:embed/>
                  <p:pic>
                    <p:nvPicPr>
                      <p:cNvPr id="143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568" y="891695"/>
                        <a:ext cx="4311072" cy="8624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243468"/>
              </p:ext>
            </p:extLst>
          </p:nvPr>
        </p:nvGraphicFramePr>
        <p:xfrm>
          <a:off x="5143104" y="2027238"/>
          <a:ext cx="2663426" cy="55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82680" imgH="266400" progId="Equation.DSMT4">
                  <p:embed/>
                </p:oleObj>
              </mc:Choice>
              <mc:Fallback>
                <p:oleObj name="Equation" r:id="rId7" imgW="1282680" imgH="266400" progId="Equation.DSMT4">
                  <p:embed/>
                  <p:pic>
                    <p:nvPicPr>
                      <p:cNvPr id="1434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104" y="2027238"/>
                        <a:ext cx="2663426" cy="553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7" name="TextBox 24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9"/>
              </a:rPr>
              <a:t>www.BCMath.ca</a:t>
            </a:r>
            <a:r>
              <a:rPr lang="en-CA" sz="1000"/>
              <a:t> </a:t>
            </a:r>
          </a:p>
        </p:txBody>
      </p:sp>
      <p:graphicFrame>
        <p:nvGraphicFramePr>
          <p:cNvPr id="25" name="Object 7">
            <a:extLst>
              <a:ext uri="{FF2B5EF4-FFF2-40B4-BE49-F238E27FC236}">
                <a16:creationId xmlns:a16="http://schemas.microsoft.com/office/drawing/2014/main" id="{F6EE3A76-E177-499E-923D-449636B5A1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611030"/>
              </p:ext>
            </p:extLst>
          </p:nvPr>
        </p:nvGraphicFramePr>
        <p:xfrm>
          <a:off x="350980" y="3078740"/>
          <a:ext cx="329406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800" imgH="431800" progId="Equation.DSMT4">
                  <p:embed/>
                </p:oleObj>
              </mc:Choice>
              <mc:Fallback>
                <p:oleObj name="Equation" r:id="rId10" imgW="1447800" imgH="431800" progId="Equation.DSMT4">
                  <p:embed/>
                  <p:pic>
                    <p:nvPicPr>
                      <p:cNvPr id="25" name="Object 7">
                        <a:extLst>
                          <a:ext uri="{FF2B5EF4-FFF2-40B4-BE49-F238E27FC236}">
                            <a16:creationId xmlns:a16="http://schemas.microsoft.com/office/drawing/2014/main" id="{F6EE3A76-E177-499E-923D-449636B5A1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80" y="3078740"/>
                        <a:ext cx="3294063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Oval 25">
            <a:extLst>
              <a:ext uri="{FF2B5EF4-FFF2-40B4-BE49-F238E27FC236}">
                <a16:creationId xmlns:a16="http://schemas.microsoft.com/office/drawing/2014/main" id="{BE014C41-DF7C-4AA0-8417-A3BB375108EE}"/>
              </a:ext>
            </a:extLst>
          </p:cNvPr>
          <p:cNvSpPr/>
          <p:nvPr/>
        </p:nvSpPr>
        <p:spPr>
          <a:xfrm>
            <a:off x="906029" y="3096969"/>
            <a:ext cx="371475" cy="1047750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A0AB8BE-429A-4003-8E19-93259EC9DBB5}"/>
              </a:ext>
            </a:extLst>
          </p:cNvPr>
          <p:cNvSpPr/>
          <p:nvPr/>
        </p:nvSpPr>
        <p:spPr>
          <a:xfrm>
            <a:off x="1623361" y="3331152"/>
            <a:ext cx="374650" cy="477838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5B7200A-1F93-4D47-89B3-6444A82B0714}"/>
              </a:ext>
            </a:extLst>
          </p:cNvPr>
          <p:cNvSpPr/>
          <p:nvPr/>
        </p:nvSpPr>
        <p:spPr>
          <a:xfrm>
            <a:off x="2495405" y="3341401"/>
            <a:ext cx="374650" cy="476250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BCB433E-B89D-4C44-903D-2FB832F0C483}"/>
              </a:ext>
            </a:extLst>
          </p:cNvPr>
          <p:cNvSpPr/>
          <p:nvPr/>
        </p:nvSpPr>
        <p:spPr>
          <a:xfrm>
            <a:off x="3318270" y="3332887"/>
            <a:ext cx="374650" cy="477837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3AE248D-A48E-4D27-BD04-04CA46921C77}"/>
              </a:ext>
            </a:extLst>
          </p:cNvPr>
          <p:cNvSpPr txBox="1"/>
          <p:nvPr/>
        </p:nvSpPr>
        <p:spPr>
          <a:xfrm>
            <a:off x="211138" y="4222028"/>
            <a:ext cx="306705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V.C. by a factor of 2/3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4F59AC3-10FF-42ED-9A78-8E0878BC1004}"/>
              </a:ext>
            </a:extLst>
          </p:cNvPr>
          <p:cNvSpPr txBox="1"/>
          <p:nvPr/>
        </p:nvSpPr>
        <p:spPr>
          <a:xfrm>
            <a:off x="214313" y="4868862"/>
            <a:ext cx="309880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H.C. by a factor of 1/3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97333F-B51C-49DD-93B6-D0A16BF6E884}"/>
              </a:ext>
            </a:extLst>
          </p:cNvPr>
          <p:cNvSpPr txBox="1"/>
          <p:nvPr/>
        </p:nvSpPr>
        <p:spPr>
          <a:xfrm>
            <a:off x="211138" y="5564187"/>
            <a:ext cx="2470150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H.S. 3 units right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381FC04-354B-42D0-A656-F5332BDAFA3B}"/>
              </a:ext>
            </a:extLst>
          </p:cNvPr>
          <p:cNvSpPr txBox="1"/>
          <p:nvPr/>
        </p:nvSpPr>
        <p:spPr>
          <a:xfrm>
            <a:off x="215901" y="6181726"/>
            <a:ext cx="2124075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j-lt"/>
              </a:rPr>
              <a:t>V.S. 6 units up</a:t>
            </a:r>
          </a:p>
        </p:txBody>
      </p:sp>
      <p:graphicFrame>
        <p:nvGraphicFramePr>
          <p:cNvPr id="34" name="Object 8">
            <a:extLst>
              <a:ext uri="{FF2B5EF4-FFF2-40B4-BE49-F238E27FC236}">
                <a16:creationId xmlns:a16="http://schemas.microsoft.com/office/drawing/2014/main" id="{7A32B799-857B-41D8-9E83-353FD30A14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512271"/>
              </p:ext>
            </p:extLst>
          </p:nvPr>
        </p:nvGraphicFramePr>
        <p:xfrm>
          <a:off x="3411538" y="4210049"/>
          <a:ext cx="9906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252" imgH="253890" progId="Equation.DSMT4">
                  <p:embed/>
                </p:oleObj>
              </mc:Choice>
              <mc:Fallback>
                <p:oleObj name="Equation" r:id="rId12" imgW="571252" imgH="253890" progId="Equation.DSMT4">
                  <p:embed/>
                  <p:pic>
                    <p:nvPicPr>
                      <p:cNvPr id="34" name="Object 8">
                        <a:extLst>
                          <a:ext uri="{FF2B5EF4-FFF2-40B4-BE49-F238E27FC236}">
                            <a16:creationId xmlns:a16="http://schemas.microsoft.com/office/drawing/2014/main" id="{7A32B799-857B-41D8-9E83-353FD30A14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1538" y="4210049"/>
                        <a:ext cx="99060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9">
            <a:extLst>
              <a:ext uri="{FF2B5EF4-FFF2-40B4-BE49-F238E27FC236}">
                <a16:creationId xmlns:a16="http://schemas.microsoft.com/office/drawing/2014/main" id="{100CF878-C7C3-4117-85FE-7A61C69149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611555"/>
              </p:ext>
            </p:extLst>
          </p:nvPr>
        </p:nvGraphicFramePr>
        <p:xfrm>
          <a:off x="3417889" y="4846637"/>
          <a:ext cx="101282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693" imgH="266469" progId="Equation.DSMT4">
                  <p:embed/>
                </p:oleObj>
              </mc:Choice>
              <mc:Fallback>
                <p:oleObj name="Equation" r:id="rId14" imgW="583693" imgH="266469" progId="Equation.DSMT4">
                  <p:embed/>
                  <p:pic>
                    <p:nvPicPr>
                      <p:cNvPr id="35" name="Object 9">
                        <a:extLst>
                          <a:ext uri="{FF2B5EF4-FFF2-40B4-BE49-F238E27FC236}">
                            <a16:creationId xmlns:a16="http://schemas.microsoft.com/office/drawing/2014/main" id="{100CF878-C7C3-4117-85FE-7A61C69149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889" y="4846637"/>
                        <a:ext cx="1012825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0">
            <a:extLst>
              <a:ext uri="{FF2B5EF4-FFF2-40B4-BE49-F238E27FC236}">
                <a16:creationId xmlns:a16="http://schemas.microsoft.com/office/drawing/2014/main" id="{3A521676-C408-488D-97E0-882E300967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408274"/>
              </p:ext>
            </p:extLst>
          </p:nvPr>
        </p:nvGraphicFramePr>
        <p:xfrm>
          <a:off x="3016251" y="5554662"/>
          <a:ext cx="14097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12447" imgH="266584" progId="Equation.DSMT4">
                  <p:embed/>
                </p:oleObj>
              </mc:Choice>
              <mc:Fallback>
                <p:oleObj name="Equation" r:id="rId16" imgW="812447" imgH="266584" progId="Equation.DSMT4">
                  <p:embed/>
                  <p:pic>
                    <p:nvPicPr>
                      <p:cNvPr id="36" name="Object 10">
                        <a:extLst>
                          <a:ext uri="{FF2B5EF4-FFF2-40B4-BE49-F238E27FC236}">
                            <a16:creationId xmlns:a16="http://schemas.microsoft.com/office/drawing/2014/main" id="{3A521676-C408-488D-97E0-882E300967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1" y="5554662"/>
                        <a:ext cx="140970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>
            <a:extLst>
              <a:ext uri="{FF2B5EF4-FFF2-40B4-BE49-F238E27FC236}">
                <a16:creationId xmlns:a16="http://schemas.microsoft.com/office/drawing/2014/main" id="{2DAD1498-2DE6-4D1C-A335-EC48FC7A5B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963912"/>
              </p:ext>
            </p:extLst>
          </p:nvPr>
        </p:nvGraphicFramePr>
        <p:xfrm>
          <a:off x="2987568" y="6196013"/>
          <a:ext cx="18065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40948" imgH="266584" progId="Equation.DSMT4">
                  <p:embed/>
                </p:oleObj>
              </mc:Choice>
              <mc:Fallback>
                <p:oleObj name="Equation" r:id="rId18" imgW="1040948" imgH="266584" progId="Equation.DSMT4">
                  <p:embed/>
                  <p:pic>
                    <p:nvPicPr>
                      <p:cNvPr id="37" name="Object 11">
                        <a:extLst>
                          <a:ext uri="{FF2B5EF4-FFF2-40B4-BE49-F238E27FC236}">
                            <a16:creationId xmlns:a16="http://schemas.microsoft.com/office/drawing/2014/main" id="{2DAD1498-2DE6-4D1C-A335-EC48FC7A5B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568" y="6196013"/>
                        <a:ext cx="1806575" cy="463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0">
            <a:extLst>
              <a:ext uri="{FF2B5EF4-FFF2-40B4-BE49-F238E27FC236}">
                <a16:creationId xmlns:a16="http://schemas.microsoft.com/office/drawing/2014/main" id="{C2254707-8BFE-40D7-BBBF-2DAD15BFC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77" y="2678691"/>
            <a:ext cx="262128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Method 1</a:t>
            </a:r>
          </a:p>
        </p:txBody>
      </p:sp>
      <p:sp>
        <p:nvSpPr>
          <p:cNvPr id="39" name="TextBox 30">
            <a:extLst>
              <a:ext uri="{FF2B5EF4-FFF2-40B4-BE49-F238E27FC236}">
                <a16:creationId xmlns:a16="http://schemas.microsoft.com/office/drawing/2014/main" id="{F187F773-398F-438E-B32D-B90745E42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8940" y="2650693"/>
            <a:ext cx="2621280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2300" dirty="0">
                <a:solidFill>
                  <a:srgbClr val="FF0000"/>
                </a:solidFill>
                <a:latin typeface="+mj-lt"/>
              </a:rPr>
              <a:t>Method 2</a:t>
            </a:r>
          </a:p>
        </p:txBody>
      </p:sp>
      <p:graphicFrame>
        <p:nvGraphicFramePr>
          <p:cNvPr id="41" name="Object 7">
            <a:extLst>
              <a:ext uri="{FF2B5EF4-FFF2-40B4-BE49-F238E27FC236}">
                <a16:creationId xmlns:a16="http://schemas.microsoft.com/office/drawing/2014/main" id="{7F9B3CC6-E715-4A0D-908B-F14FFE7A1D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155933"/>
              </p:ext>
            </p:extLst>
          </p:nvPr>
        </p:nvGraphicFramePr>
        <p:xfrm>
          <a:off x="4608641" y="3171904"/>
          <a:ext cx="32162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815840" imgH="253800" progId="Equation.DSMT4">
                  <p:embed/>
                </p:oleObj>
              </mc:Choice>
              <mc:Fallback>
                <p:oleObj name="Equation" r:id="rId20" imgW="1815840" imgH="253800" progId="Equation.DSMT4">
                  <p:embed/>
                  <p:pic>
                    <p:nvPicPr>
                      <p:cNvPr id="41" name="Object 7">
                        <a:extLst>
                          <a:ext uri="{FF2B5EF4-FFF2-40B4-BE49-F238E27FC236}">
                            <a16:creationId xmlns:a16="http://schemas.microsoft.com/office/drawing/2014/main" id="{7F9B3CC6-E715-4A0D-908B-F14FFE7A1D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8641" y="3171904"/>
                        <a:ext cx="3216275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C9400185-7DBE-428F-88BC-F8E1E4033763}"/>
                  </a:ext>
                </a:extLst>
              </p:cNvPr>
              <p:cNvSpPr txBox="1"/>
              <p:nvPr/>
            </p:nvSpPr>
            <p:spPr>
              <a:xfrm>
                <a:off x="5649047" y="3752851"/>
                <a:ext cx="3385863" cy="57284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sz="2200" dirty="0">
                    <a:latin typeface="+mj-lt"/>
                  </a:rPr>
                  <a:t>VC  by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sz="2200" dirty="0">
                    <a:latin typeface="+mj-lt"/>
                  </a:rPr>
                  <a:t>     and   HS 9R </a:t>
                </a: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C9400185-7DBE-428F-88BC-F8E1E40337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047" y="3752851"/>
                <a:ext cx="3385863" cy="572849"/>
              </a:xfrm>
              <a:prstGeom prst="rect">
                <a:avLst/>
              </a:prstGeom>
              <a:blipFill>
                <a:blip r:embed="rId22"/>
                <a:stretch>
                  <a:fillRect l="-2342" r="-1441" b="-638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3" name="Object 8">
            <a:extLst>
              <a:ext uri="{FF2B5EF4-FFF2-40B4-BE49-F238E27FC236}">
                <a16:creationId xmlns:a16="http://schemas.microsoft.com/office/drawing/2014/main" id="{3DFEEA29-6485-4B99-9130-BF7A1D0A50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836157"/>
              </p:ext>
            </p:extLst>
          </p:nvPr>
        </p:nvGraphicFramePr>
        <p:xfrm>
          <a:off x="10312271" y="3195851"/>
          <a:ext cx="1385887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99920" imgH="253800" progId="Equation.DSMT4">
                  <p:embed/>
                </p:oleObj>
              </mc:Choice>
              <mc:Fallback>
                <p:oleObj name="Equation" r:id="rId23" imgW="799920" imgH="253800" progId="Equation.DSMT4">
                  <p:embed/>
                  <p:pic>
                    <p:nvPicPr>
                      <p:cNvPr id="43" name="Object 8">
                        <a:extLst>
                          <a:ext uri="{FF2B5EF4-FFF2-40B4-BE49-F238E27FC236}">
                            <a16:creationId xmlns:a16="http://schemas.microsoft.com/office/drawing/2014/main" id="{3DFEEA29-6485-4B99-9130-BF7A1D0A50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271" y="3195851"/>
                        <a:ext cx="1385887" cy="439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7">
            <a:extLst>
              <a:ext uri="{FF2B5EF4-FFF2-40B4-BE49-F238E27FC236}">
                <a16:creationId xmlns:a16="http://schemas.microsoft.com/office/drawing/2014/main" id="{16ABBC32-4961-47D3-9904-BE7C6F610E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145877"/>
              </p:ext>
            </p:extLst>
          </p:nvPr>
        </p:nvGraphicFramePr>
        <p:xfrm>
          <a:off x="5350453" y="4442015"/>
          <a:ext cx="434181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50880" imgH="253800" progId="Equation.DSMT4">
                  <p:embed/>
                </p:oleObj>
              </mc:Choice>
              <mc:Fallback>
                <p:oleObj name="Equation" r:id="rId25" imgW="2450880" imgH="253800" progId="Equation.DSMT4">
                  <p:embed/>
                  <p:pic>
                    <p:nvPicPr>
                      <p:cNvPr id="44" name="Object 7">
                        <a:extLst>
                          <a:ext uri="{FF2B5EF4-FFF2-40B4-BE49-F238E27FC236}">
                            <a16:creationId xmlns:a16="http://schemas.microsoft.com/office/drawing/2014/main" id="{16ABBC32-4961-47D3-9904-BE7C6F610E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0453" y="4442015"/>
                        <a:ext cx="4341812" cy="449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EA54F852-61E1-491D-8E89-EA84A56B96F0}"/>
                  </a:ext>
                </a:extLst>
              </p:cNvPr>
              <p:cNvSpPr txBox="1"/>
              <p:nvPr/>
            </p:nvSpPr>
            <p:spPr>
              <a:xfrm>
                <a:off x="5649047" y="5022527"/>
                <a:ext cx="3826689" cy="57214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sz="2200" dirty="0">
                    <a:latin typeface="+mj-lt"/>
                  </a:rPr>
                  <a:t>VS  by 6up     and   HC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CA" sz="2200" dirty="0">
                    <a:latin typeface="+mj-lt"/>
                  </a:rPr>
                  <a:t> </a:t>
                </a: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EA54F852-61E1-491D-8E89-EA84A56B96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047" y="5022527"/>
                <a:ext cx="3826689" cy="572144"/>
              </a:xfrm>
              <a:prstGeom prst="rect">
                <a:avLst/>
              </a:prstGeom>
              <a:blipFill>
                <a:blip r:embed="rId27"/>
                <a:stretch>
                  <a:fillRect l="-2073" b="-638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" name="Object 8">
            <a:extLst>
              <a:ext uri="{FF2B5EF4-FFF2-40B4-BE49-F238E27FC236}">
                <a16:creationId xmlns:a16="http://schemas.microsoft.com/office/drawing/2014/main" id="{EBE34A01-2A7E-4ECF-9AD3-3D98DC8975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04998"/>
              </p:ext>
            </p:extLst>
          </p:nvPr>
        </p:nvGraphicFramePr>
        <p:xfrm>
          <a:off x="9921728" y="4360083"/>
          <a:ext cx="1725613" cy="61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20480" imgH="469800" progId="Equation.DSMT4">
                  <p:embed/>
                </p:oleObj>
              </mc:Choice>
              <mc:Fallback>
                <p:oleObj name="Equation" r:id="rId28" imgW="1320480" imgH="469800" progId="Equation.DSMT4">
                  <p:embed/>
                  <p:pic>
                    <p:nvPicPr>
                      <p:cNvPr id="46" name="Object 8">
                        <a:extLst>
                          <a:ext uri="{FF2B5EF4-FFF2-40B4-BE49-F238E27FC236}">
                            <a16:creationId xmlns:a16="http://schemas.microsoft.com/office/drawing/2014/main" id="{EBE34A01-2A7E-4ECF-9AD3-3D98DC8975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728" y="4360083"/>
                        <a:ext cx="1725613" cy="613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8">
            <a:extLst>
              <a:ext uri="{FF2B5EF4-FFF2-40B4-BE49-F238E27FC236}">
                <a16:creationId xmlns:a16="http://schemas.microsoft.com/office/drawing/2014/main" id="{A738DB3F-C39B-44A6-BAAF-D08B46DE6A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142193"/>
              </p:ext>
            </p:extLst>
          </p:nvPr>
        </p:nvGraphicFramePr>
        <p:xfrm>
          <a:off x="9870909" y="5269428"/>
          <a:ext cx="1827249" cy="785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91880" imgH="469800" progId="Equation.DSMT4">
                  <p:embed/>
                </p:oleObj>
              </mc:Choice>
              <mc:Fallback>
                <p:oleObj name="Equation" r:id="rId30" imgW="1091880" imgH="469800" progId="Equation.DSMT4">
                  <p:embed/>
                  <p:pic>
                    <p:nvPicPr>
                      <p:cNvPr id="47" name="Object 8">
                        <a:extLst>
                          <a:ext uri="{FF2B5EF4-FFF2-40B4-BE49-F238E27FC236}">
                            <a16:creationId xmlns:a16="http://schemas.microsoft.com/office/drawing/2014/main" id="{A738DB3F-C39B-44A6-BAAF-D08B46DE6A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0909" y="5269428"/>
                        <a:ext cx="1827249" cy="78543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">
            <a:extLst>
              <a:ext uri="{FF2B5EF4-FFF2-40B4-BE49-F238E27FC236}">
                <a16:creationId xmlns:a16="http://schemas.microsoft.com/office/drawing/2014/main" id="{02B2B173-D795-40AD-841D-9D9978FFCE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471466"/>
              </p:ext>
            </p:extLst>
          </p:nvPr>
        </p:nvGraphicFramePr>
        <p:xfrm>
          <a:off x="211138" y="2054225"/>
          <a:ext cx="21971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54080" imgH="253800" progId="Equation.DSMT4">
                  <p:embed/>
                </p:oleObj>
              </mc:Choice>
              <mc:Fallback>
                <p:oleObj name="Equation" r:id="rId32" imgW="1054080" imgH="253800" progId="Equation.DSMT4">
                  <p:embed/>
                  <p:pic>
                    <p:nvPicPr>
                      <p:cNvPr id="48" name="Object 4">
                        <a:extLst>
                          <a:ext uri="{FF2B5EF4-FFF2-40B4-BE49-F238E27FC236}">
                            <a16:creationId xmlns:a16="http://schemas.microsoft.com/office/drawing/2014/main" id="{02B2B173-D795-40AD-841D-9D9978FFCE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38" y="2054225"/>
                        <a:ext cx="2197100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">
            <a:extLst>
              <a:ext uri="{FF2B5EF4-FFF2-40B4-BE49-F238E27FC236}">
                <a16:creationId xmlns:a16="http://schemas.microsoft.com/office/drawing/2014/main" id="{B1CFBC94-2A9A-4947-A8E3-6528FC0938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994047"/>
              </p:ext>
            </p:extLst>
          </p:nvPr>
        </p:nvGraphicFramePr>
        <p:xfrm>
          <a:off x="2682730" y="2080594"/>
          <a:ext cx="2249488" cy="463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95280" imgH="266400" progId="Equation.DSMT4">
                  <p:embed/>
                </p:oleObj>
              </mc:Choice>
              <mc:Fallback>
                <p:oleObj name="Equation" r:id="rId34" imgW="1295280" imgH="266400" progId="Equation.DSMT4">
                  <p:embed/>
                  <p:pic>
                    <p:nvPicPr>
                      <p:cNvPr id="49" name="Object 4">
                        <a:extLst>
                          <a:ext uri="{FF2B5EF4-FFF2-40B4-BE49-F238E27FC236}">
                            <a16:creationId xmlns:a16="http://schemas.microsoft.com/office/drawing/2014/main" id="{B1CFBC94-2A9A-4947-A8E3-6528FC0938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730" y="2080594"/>
                        <a:ext cx="2249488" cy="4638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6">
            <a:extLst>
              <a:ext uri="{FF2B5EF4-FFF2-40B4-BE49-F238E27FC236}">
                <a16:creationId xmlns:a16="http://schemas.microsoft.com/office/drawing/2014/main" id="{EED23DFA-9E75-45B9-ABDC-AC3052A5B7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245230"/>
              </p:ext>
            </p:extLst>
          </p:nvPr>
        </p:nvGraphicFramePr>
        <p:xfrm>
          <a:off x="8081022" y="2052062"/>
          <a:ext cx="2703513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95280" imgH="253800" progId="Equation.DSMT4">
                  <p:embed/>
                </p:oleObj>
              </mc:Choice>
              <mc:Fallback>
                <p:oleObj name="Equation" r:id="rId36" imgW="1295280" imgH="253800" progId="Equation.DSMT4">
                  <p:embed/>
                  <p:pic>
                    <p:nvPicPr>
                      <p:cNvPr id="50" name="Object 6">
                        <a:extLst>
                          <a:ext uri="{FF2B5EF4-FFF2-40B4-BE49-F238E27FC236}">
                            <a16:creationId xmlns:a16="http://schemas.microsoft.com/office/drawing/2014/main" id="{EED23DFA-9E75-45B9-ABDC-AC3052A5B7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1022" y="2052062"/>
                        <a:ext cx="2703513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7">
            <a:extLst>
              <a:ext uri="{FF2B5EF4-FFF2-40B4-BE49-F238E27FC236}">
                <a16:creationId xmlns:a16="http://schemas.microsoft.com/office/drawing/2014/main" id="{94789C3A-8A04-4603-9228-5EE6BE5200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534020"/>
              </p:ext>
            </p:extLst>
          </p:nvPr>
        </p:nvGraphicFramePr>
        <p:xfrm>
          <a:off x="7811855" y="3172687"/>
          <a:ext cx="20685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168200" imgH="253800" progId="Equation.DSMT4">
                  <p:embed/>
                </p:oleObj>
              </mc:Choice>
              <mc:Fallback>
                <p:oleObj name="Equation" r:id="rId38" imgW="1168200" imgH="253800" progId="Equation.DSMT4">
                  <p:embed/>
                  <p:pic>
                    <p:nvPicPr>
                      <p:cNvPr id="40" name="Object 7">
                        <a:extLst>
                          <a:ext uri="{FF2B5EF4-FFF2-40B4-BE49-F238E27FC236}">
                            <a16:creationId xmlns:a16="http://schemas.microsoft.com/office/drawing/2014/main" id="{94789C3A-8A04-4603-9228-5EE6BE5200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1855" y="3172687"/>
                        <a:ext cx="2068512" cy="450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/>
      <p:bldP spid="31" grpId="0"/>
      <p:bldP spid="32" grpId="0"/>
      <p:bldP spid="33" grpId="0"/>
      <p:bldP spid="38" grpId="0"/>
      <p:bldP spid="39" grpId="0"/>
      <p:bldP spid="42" grpId="0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2CEF1-9C47-4F21-9778-CB5444AE72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2992" y="212075"/>
            <a:ext cx="11288617" cy="1539061"/>
          </a:xfrm>
        </p:spPr>
        <p:txBody>
          <a:bodyPr/>
          <a:lstStyle/>
          <a:p>
            <a:r>
              <a:rPr lang="en-CA" dirty="0"/>
              <a:t>The order of the transformation doesn’t matter as long as the final formula suits what you want! </a:t>
            </a:r>
          </a:p>
          <a:p>
            <a:pPr marL="0" indent="0">
              <a:buNone/>
            </a:pPr>
            <a:r>
              <a:rPr lang="en-CA" dirty="0"/>
              <a:t>Ex: Given the two sets of transformations, will they yield the same outcome?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E3E64-BE94-4640-9578-715DE40540D4}"/>
              </a:ext>
            </a:extLst>
          </p:cNvPr>
          <p:cNvSpPr txBox="1"/>
          <p:nvPr/>
        </p:nvSpPr>
        <p:spPr>
          <a:xfrm>
            <a:off x="106630" y="1453935"/>
            <a:ext cx="54900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/>
              <a:t>Transformations 1) Horizontal Reflection and then a horizontal shift of 3 units right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B68F42-D9A0-4619-AC5D-9F431D3F5EE6}"/>
              </a:ext>
            </a:extLst>
          </p:cNvPr>
          <p:cNvSpPr txBox="1"/>
          <p:nvPr/>
        </p:nvSpPr>
        <p:spPr>
          <a:xfrm>
            <a:off x="6220960" y="1453935"/>
            <a:ext cx="54900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/>
              <a:t>Transformations 2) Horizontal shift of 3 units left and then a Horizontal Reflection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48E83EB-B4D1-496F-9273-869F50D9ED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646406"/>
              </p:ext>
            </p:extLst>
          </p:nvPr>
        </p:nvGraphicFramePr>
        <p:xfrm>
          <a:off x="286303" y="2188622"/>
          <a:ext cx="270351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253800" progId="Equation.DSMT4">
                  <p:embed/>
                </p:oleObj>
              </mc:Choice>
              <mc:Fallback>
                <p:oleObj name="Equation" r:id="rId2" imgW="167616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48E83EB-B4D1-496F-9273-869F50D9ED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6303" y="2188622"/>
                        <a:ext cx="2703512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6142ED0-3EBF-46EF-B0B5-F84C88A7B3D0}"/>
              </a:ext>
            </a:extLst>
          </p:cNvPr>
          <p:cNvSpPr txBox="1"/>
          <p:nvPr/>
        </p:nvSpPr>
        <p:spPr>
          <a:xfrm>
            <a:off x="508411" y="2574950"/>
            <a:ext cx="300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Horizontal Reflection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C2AFE7D-2F6D-417B-B63D-4693D36C47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893609"/>
              </p:ext>
            </p:extLst>
          </p:nvPr>
        </p:nvGraphicFramePr>
        <p:xfrm>
          <a:off x="179941" y="2908617"/>
          <a:ext cx="34417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33360" imgH="253800" progId="Equation.DSMT4">
                  <p:embed/>
                </p:oleObj>
              </mc:Choice>
              <mc:Fallback>
                <p:oleObj name="Equation" r:id="rId4" imgW="213336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C2AFE7D-2F6D-417B-B63D-4693D36C47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9941" y="2908617"/>
                        <a:ext cx="3441700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188CA06-84B9-4573-8B15-E0D0611AD0E6}"/>
              </a:ext>
            </a:extLst>
          </p:cNvPr>
          <p:cNvSpPr txBox="1"/>
          <p:nvPr/>
        </p:nvSpPr>
        <p:spPr>
          <a:xfrm>
            <a:off x="522265" y="3281529"/>
            <a:ext cx="300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Horizontal Shift 3 right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CE07284-ED8D-45BA-A5B7-E1B594B2FD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356859"/>
              </p:ext>
            </p:extLst>
          </p:nvPr>
        </p:nvGraphicFramePr>
        <p:xfrm>
          <a:off x="363421" y="3684580"/>
          <a:ext cx="270351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6160" imgH="253800" progId="Equation.DSMT4">
                  <p:embed/>
                </p:oleObj>
              </mc:Choice>
              <mc:Fallback>
                <p:oleObj name="Equation" r:id="rId6" imgW="167616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CE07284-ED8D-45BA-A5B7-E1B594B2FD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3421" y="3684580"/>
                        <a:ext cx="2703512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1">
            <a:extLst>
              <a:ext uri="{FF2B5EF4-FFF2-40B4-BE49-F238E27FC236}">
                <a16:creationId xmlns:a16="http://schemas.microsoft.com/office/drawing/2014/main" id="{2818325C-4AF2-4B75-B7F5-99624949756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8087" y="4231887"/>
            <a:ext cx="2698846" cy="2490498"/>
            <a:chOff x="183" y="1814"/>
            <a:chExt cx="2211" cy="2351"/>
          </a:xfrm>
        </p:grpSpPr>
        <p:sp>
          <p:nvSpPr>
            <p:cNvPr id="18" name="AutoShape 10">
              <a:extLst>
                <a:ext uri="{FF2B5EF4-FFF2-40B4-BE49-F238E27FC236}">
                  <a16:creationId xmlns:a16="http://schemas.microsoft.com/office/drawing/2014/main" id="{FF77CD4D-6212-4483-AE02-0DA037E57B0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0A06E333-BECC-4CF2-9AD6-845ADDA95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13">
              <a:extLst>
                <a:ext uri="{FF2B5EF4-FFF2-40B4-BE49-F238E27FC236}">
                  <a16:creationId xmlns:a16="http://schemas.microsoft.com/office/drawing/2014/main" id="{9F0FF922-1907-4820-A258-1D698E6A9C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14">
              <a:extLst>
                <a:ext uri="{FF2B5EF4-FFF2-40B4-BE49-F238E27FC236}">
                  <a16:creationId xmlns:a16="http://schemas.microsoft.com/office/drawing/2014/main" id="{A5B8FA73-7ACC-4D82-A842-F03C8BEE0A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15">
              <a:extLst>
                <a:ext uri="{FF2B5EF4-FFF2-40B4-BE49-F238E27FC236}">
                  <a16:creationId xmlns:a16="http://schemas.microsoft.com/office/drawing/2014/main" id="{679F4C69-80C0-4D00-A60E-97314AAF37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16">
              <a:extLst>
                <a:ext uri="{FF2B5EF4-FFF2-40B4-BE49-F238E27FC236}">
                  <a16:creationId xmlns:a16="http://schemas.microsoft.com/office/drawing/2014/main" id="{326077BA-6D59-4A67-B040-ADE88882E5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17">
              <a:extLst>
                <a:ext uri="{FF2B5EF4-FFF2-40B4-BE49-F238E27FC236}">
                  <a16:creationId xmlns:a16="http://schemas.microsoft.com/office/drawing/2014/main" id="{1EE60BF3-0C3E-401E-BD15-481E6E4EC1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18">
              <a:extLst>
                <a:ext uri="{FF2B5EF4-FFF2-40B4-BE49-F238E27FC236}">
                  <a16:creationId xmlns:a16="http://schemas.microsoft.com/office/drawing/2014/main" id="{C5F2D03A-52D7-4F2D-BE19-E6F9AD38A7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19">
              <a:extLst>
                <a:ext uri="{FF2B5EF4-FFF2-40B4-BE49-F238E27FC236}">
                  <a16:creationId xmlns:a16="http://schemas.microsoft.com/office/drawing/2014/main" id="{A4CEB2CB-F4B7-4C05-9E0B-7B71DCC59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0">
              <a:extLst>
                <a:ext uri="{FF2B5EF4-FFF2-40B4-BE49-F238E27FC236}">
                  <a16:creationId xmlns:a16="http://schemas.microsoft.com/office/drawing/2014/main" id="{ACAD479D-F360-4DFB-A428-273905B583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1">
              <a:extLst>
                <a:ext uri="{FF2B5EF4-FFF2-40B4-BE49-F238E27FC236}">
                  <a16:creationId xmlns:a16="http://schemas.microsoft.com/office/drawing/2014/main" id="{DB4B3B0F-4753-4E3C-AAAA-3E8B9BBD2E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2">
              <a:extLst>
                <a:ext uri="{FF2B5EF4-FFF2-40B4-BE49-F238E27FC236}">
                  <a16:creationId xmlns:a16="http://schemas.microsoft.com/office/drawing/2014/main" id="{F1B56B97-7EF7-4583-AF88-A13C7C5EF5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3">
              <a:extLst>
                <a:ext uri="{FF2B5EF4-FFF2-40B4-BE49-F238E27FC236}">
                  <a16:creationId xmlns:a16="http://schemas.microsoft.com/office/drawing/2014/main" id="{6F05A607-CCBE-41D8-9DCD-726CDAAC5B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4">
              <a:extLst>
                <a:ext uri="{FF2B5EF4-FFF2-40B4-BE49-F238E27FC236}">
                  <a16:creationId xmlns:a16="http://schemas.microsoft.com/office/drawing/2014/main" id="{1DEBEDD1-33F1-43AA-8DF8-1BA7FD6EA3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5">
              <a:extLst>
                <a:ext uri="{FF2B5EF4-FFF2-40B4-BE49-F238E27FC236}">
                  <a16:creationId xmlns:a16="http://schemas.microsoft.com/office/drawing/2014/main" id="{C1A1035D-0488-4232-B6EE-2D8BF45D8E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6">
              <a:extLst>
                <a:ext uri="{FF2B5EF4-FFF2-40B4-BE49-F238E27FC236}">
                  <a16:creationId xmlns:a16="http://schemas.microsoft.com/office/drawing/2014/main" id="{99A8E05B-4F01-4436-8916-11C4E4A63F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7">
              <a:extLst>
                <a:ext uri="{FF2B5EF4-FFF2-40B4-BE49-F238E27FC236}">
                  <a16:creationId xmlns:a16="http://schemas.microsoft.com/office/drawing/2014/main" id="{EA81201A-35DA-4679-8D0D-B90DC3075C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8">
              <a:extLst>
                <a:ext uri="{FF2B5EF4-FFF2-40B4-BE49-F238E27FC236}">
                  <a16:creationId xmlns:a16="http://schemas.microsoft.com/office/drawing/2014/main" id="{A2194FD3-01A1-4833-B583-5B7B0FB297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9">
              <a:extLst>
                <a:ext uri="{FF2B5EF4-FFF2-40B4-BE49-F238E27FC236}">
                  <a16:creationId xmlns:a16="http://schemas.microsoft.com/office/drawing/2014/main" id="{172D7DC3-5399-4E24-B604-E34F0E2DF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0">
              <a:extLst>
                <a:ext uri="{FF2B5EF4-FFF2-40B4-BE49-F238E27FC236}">
                  <a16:creationId xmlns:a16="http://schemas.microsoft.com/office/drawing/2014/main" id="{87FA3299-B59A-455E-8897-5D9FF4EE3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31">
              <a:extLst>
                <a:ext uri="{FF2B5EF4-FFF2-40B4-BE49-F238E27FC236}">
                  <a16:creationId xmlns:a16="http://schemas.microsoft.com/office/drawing/2014/main" id="{FB7BDF92-B95D-4707-8CF4-9735F1F389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32">
              <a:extLst>
                <a:ext uri="{FF2B5EF4-FFF2-40B4-BE49-F238E27FC236}">
                  <a16:creationId xmlns:a16="http://schemas.microsoft.com/office/drawing/2014/main" id="{007134BB-B381-437D-A6CE-D65755AF41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33">
              <a:extLst>
                <a:ext uri="{FF2B5EF4-FFF2-40B4-BE49-F238E27FC236}">
                  <a16:creationId xmlns:a16="http://schemas.microsoft.com/office/drawing/2014/main" id="{08708128-E446-4B09-A7D8-2CD49A27B5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34">
              <a:extLst>
                <a:ext uri="{FF2B5EF4-FFF2-40B4-BE49-F238E27FC236}">
                  <a16:creationId xmlns:a16="http://schemas.microsoft.com/office/drawing/2014/main" id="{E4801AE7-ABCC-4C8B-8A1D-488EBB2BB9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35">
              <a:extLst>
                <a:ext uri="{FF2B5EF4-FFF2-40B4-BE49-F238E27FC236}">
                  <a16:creationId xmlns:a16="http://schemas.microsoft.com/office/drawing/2014/main" id="{47A3EF9E-0B68-463A-B3F7-AC6C6C812A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36">
              <a:extLst>
                <a:ext uri="{FF2B5EF4-FFF2-40B4-BE49-F238E27FC236}">
                  <a16:creationId xmlns:a16="http://schemas.microsoft.com/office/drawing/2014/main" id="{23DD303B-A18A-40DE-9F3E-5C8287AFAE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37">
              <a:extLst>
                <a:ext uri="{FF2B5EF4-FFF2-40B4-BE49-F238E27FC236}">
                  <a16:creationId xmlns:a16="http://schemas.microsoft.com/office/drawing/2014/main" id="{AD85E907-0401-4E75-BA1E-617CFAE646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38">
              <a:extLst>
                <a:ext uri="{FF2B5EF4-FFF2-40B4-BE49-F238E27FC236}">
                  <a16:creationId xmlns:a16="http://schemas.microsoft.com/office/drawing/2014/main" id="{65066416-36A2-4409-8F7D-322D9BAD08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39">
              <a:extLst>
                <a:ext uri="{FF2B5EF4-FFF2-40B4-BE49-F238E27FC236}">
                  <a16:creationId xmlns:a16="http://schemas.microsoft.com/office/drawing/2014/main" id="{4F5A8D78-CC22-4541-95DC-308881228B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40">
              <a:extLst>
                <a:ext uri="{FF2B5EF4-FFF2-40B4-BE49-F238E27FC236}">
                  <a16:creationId xmlns:a16="http://schemas.microsoft.com/office/drawing/2014/main" id="{BB0CC960-4307-42AD-8539-6D0A7CDAF5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41">
              <a:extLst>
                <a:ext uri="{FF2B5EF4-FFF2-40B4-BE49-F238E27FC236}">
                  <a16:creationId xmlns:a16="http://schemas.microsoft.com/office/drawing/2014/main" id="{70CF9BD9-0BA1-4D63-80E0-51F1259018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42">
              <a:extLst>
                <a:ext uri="{FF2B5EF4-FFF2-40B4-BE49-F238E27FC236}">
                  <a16:creationId xmlns:a16="http://schemas.microsoft.com/office/drawing/2014/main" id="{20081D93-5CFE-4DB7-9740-98E464976A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43">
              <a:extLst>
                <a:ext uri="{FF2B5EF4-FFF2-40B4-BE49-F238E27FC236}">
                  <a16:creationId xmlns:a16="http://schemas.microsoft.com/office/drawing/2014/main" id="{070C9D5B-15B0-4C93-9FB8-8109CF214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44">
              <a:extLst>
                <a:ext uri="{FF2B5EF4-FFF2-40B4-BE49-F238E27FC236}">
                  <a16:creationId xmlns:a16="http://schemas.microsoft.com/office/drawing/2014/main" id="{824AF98A-7D22-4E17-B46B-17F0ECF78F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45">
              <a:extLst>
                <a:ext uri="{FF2B5EF4-FFF2-40B4-BE49-F238E27FC236}">
                  <a16:creationId xmlns:a16="http://schemas.microsoft.com/office/drawing/2014/main" id="{62A12D27-9691-4B4E-87F2-9B05AC2674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46">
              <a:extLst>
                <a:ext uri="{FF2B5EF4-FFF2-40B4-BE49-F238E27FC236}">
                  <a16:creationId xmlns:a16="http://schemas.microsoft.com/office/drawing/2014/main" id="{FB501397-870D-4F03-8937-72A45D45B7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47">
              <a:extLst>
                <a:ext uri="{FF2B5EF4-FFF2-40B4-BE49-F238E27FC236}">
                  <a16:creationId xmlns:a16="http://schemas.microsoft.com/office/drawing/2014/main" id="{435DA2EB-E6F3-4E39-8833-99C571AA81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48">
              <a:extLst>
                <a:ext uri="{FF2B5EF4-FFF2-40B4-BE49-F238E27FC236}">
                  <a16:creationId xmlns:a16="http://schemas.microsoft.com/office/drawing/2014/main" id="{3CA2BF90-8D7E-4F2F-999A-6F5AFB2330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Rectangle 49">
              <a:extLst>
                <a:ext uri="{FF2B5EF4-FFF2-40B4-BE49-F238E27FC236}">
                  <a16:creationId xmlns:a16="http://schemas.microsoft.com/office/drawing/2014/main" id="{B2A45CDD-CA70-4660-BFDF-591ADEE68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7" name="Freeform 50">
              <a:extLst>
                <a:ext uri="{FF2B5EF4-FFF2-40B4-BE49-F238E27FC236}">
                  <a16:creationId xmlns:a16="http://schemas.microsoft.com/office/drawing/2014/main" id="{BB539A0E-C771-4A55-8F68-0912678E63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51">
              <a:extLst>
                <a:ext uri="{FF2B5EF4-FFF2-40B4-BE49-F238E27FC236}">
                  <a16:creationId xmlns:a16="http://schemas.microsoft.com/office/drawing/2014/main" id="{429D9893-EEDB-4639-94B6-661685F4DA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52">
              <a:extLst>
                <a:ext uri="{FF2B5EF4-FFF2-40B4-BE49-F238E27FC236}">
                  <a16:creationId xmlns:a16="http://schemas.microsoft.com/office/drawing/2014/main" id="{63DE61BE-5917-41D9-A8FB-238BA37D84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53">
              <a:extLst>
                <a:ext uri="{FF2B5EF4-FFF2-40B4-BE49-F238E27FC236}">
                  <a16:creationId xmlns:a16="http://schemas.microsoft.com/office/drawing/2014/main" id="{02AE459C-462C-4909-A1DB-BD6BD44942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54">
              <a:extLst>
                <a:ext uri="{FF2B5EF4-FFF2-40B4-BE49-F238E27FC236}">
                  <a16:creationId xmlns:a16="http://schemas.microsoft.com/office/drawing/2014/main" id="{3A15D1A4-F859-4A00-B832-CC5E124D11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55">
              <a:extLst>
                <a:ext uri="{FF2B5EF4-FFF2-40B4-BE49-F238E27FC236}">
                  <a16:creationId xmlns:a16="http://schemas.microsoft.com/office/drawing/2014/main" id="{4B1D491D-1E8A-46E4-A467-A42588A9B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3" name="Freeform 56">
              <a:extLst>
                <a:ext uri="{FF2B5EF4-FFF2-40B4-BE49-F238E27FC236}">
                  <a16:creationId xmlns:a16="http://schemas.microsoft.com/office/drawing/2014/main" id="{F492D526-D72A-4BA2-803B-168FFE6C8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Rectangle 57">
              <a:extLst>
                <a:ext uri="{FF2B5EF4-FFF2-40B4-BE49-F238E27FC236}">
                  <a16:creationId xmlns:a16="http://schemas.microsoft.com/office/drawing/2014/main" id="{D4CEE14E-3F0E-4BC9-9457-30FEECEFF1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58">
              <a:extLst>
                <a:ext uri="{FF2B5EF4-FFF2-40B4-BE49-F238E27FC236}">
                  <a16:creationId xmlns:a16="http://schemas.microsoft.com/office/drawing/2014/main" id="{E663FCCB-F079-4EE4-9568-FBCCA3CB38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04C80799-4C84-4D9A-869B-50A5CE4DD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67" name="Line 60">
              <a:extLst>
                <a:ext uri="{FF2B5EF4-FFF2-40B4-BE49-F238E27FC236}">
                  <a16:creationId xmlns:a16="http://schemas.microsoft.com/office/drawing/2014/main" id="{C6C54C32-ACD5-4DFE-B48E-AC65D3FD41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Rectangle 61">
              <a:extLst>
                <a:ext uri="{FF2B5EF4-FFF2-40B4-BE49-F238E27FC236}">
                  <a16:creationId xmlns:a16="http://schemas.microsoft.com/office/drawing/2014/main" id="{AE1EC96C-D56E-4D6E-954F-62CAD82F7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69" name="Line 62">
              <a:extLst>
                <a:ext uri="{FF2B5EF4-FFF2-40B4-BE49-F238E27FC236}">
                  <a16:creationId xmlns:a16="http://schemas.microsoft.com/office/drawing/2014/main" id="{95C4784F-6FD4-457C-B05C-FB44EB244C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Rectangle 63">
              <a:extLst>
                <a:ext uri="{FF2B5EF4-FFF2-40B4-BE49-F238E27FC236}">
                  <a16:creationId xmlns:a16="http://schemas.microsoft.com/office/drawing/2014/main" id="{6C50236D-5F53-4A31-99CE-CD9F69FAD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1" name="Line 64">
              <a:extLst>
                <a:ext uri="{FF2B5EF4-FFF2-40B4-BE49-F238E27FC236}">
                  <a16:creationId xmlns:a16="http://schemas.microsoft.com/office/drawing/2014/main" id="{D2E14100-CA1C-4B0D-B514-B55F9C2754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Rectangle 65">
              <a:extLst>
                <a:ext uri="{FF2B5EF4-FFF2-40B4-BE49-F238E27FC236}">
                  <a16:creationId xmlns:a16="http://schemas.microsoft.com/office/drawing/2014/main" id="{75D14B20-3783-4866-A3B3-79EFA9D26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" name="Rectangle 66">
              <a:extLst>
                <a:ext uri="{FF2B5EF4-FFF2-40B4-BE49-F238E27FC236}">
                  <a16:creationId xmlns:a16="http://schemas.microsoft.com/office/drawing/2014/main" id="{528D9271-381A-46EF-9824-2C488E294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4" name="Line 67">
              <a:extLst>
                <a:ext uri="{FF2B5EF4-FFF2-40B4-BE49-F238E27FC236}">
                  <a16:creationId xmlns:a16="http://schemas.microsoft.com/office/drawing/2014/main" id="{959FF7B8-5985-42F6-8889-F5BA44DF2E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68">
              <a:extLst>
                <a:ext uri="{FF2B5EF4-FFF2-40B4-BE49-F238E27FC236}">
                  <a16:creationId xmlns:a16="http://schemas.microsoft.com/office/drawing/2014/main" id="{ABC24853-66DD-4531-BC07-E74D7341F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6" name="Line 69">
              <a:extLst>
                <a:ext uri="{FF2B5EF4-FFF2-40B4-BE49-F238E27FC236}">
                  <a16:creationId xmlns:a16="http://schemas.microsoft.com/office/drawing/2014/main" id="{59C436A1-36B6-446D-BF1D-89A895A496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70">
              <a:extLst>
                <a:ext uri="{FF2B5EF4-FFF2-40B4-BE49-F238E27FC236}">
                  <a16:creationId xmlns:a16="http://schemas.microsoft.com/office/drawing/2014/main" id="{8F333033-022D-477B-8864-80DD324B0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8" name="Line 71">
              <a:extLst>
                <a:ext uri="{FF2B5EF4-FFF2-40B4-BE49-F238E27FC236}">
                  <a16:creationId xmlns:a16="http://schemas.microsoft.com/office/drawing/2014/main" id="{27C60C1B-9526-41FC-BAFA-81530578FF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72">
              <a:extLst>
                <a:ext uri="{FF2B5EF4-FFF2-40B4-BE49-F238E27FC236}">
                  <a16:creationId xmlns:a16="http://schemas.microsoft.com/office/drawing/2014/main" id="{733067D2-FBFC-45F6-A863-E69108879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0" name="Line 73">
              <a:extLst>
                <a:ext uri="{FF2B5EF4-FFF2-40B4-BE49-F238E27FC236}">
                  <a16:creationId xmlns:a16="http://schemas.microsoft.com/office/drawing/2014/main" id="{84528F46-41EA-4DAE-9D4B-CDED24BA5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74">
              <a:extLst>
                <a:ext uri="{FF2B5EF4-FFF2-40B4-BE49-F238E27FC236}">
                  <a16:creationId xmlns:a16="http://schemas.microsoft.com/office/drawing/2014/main" id="{1AE6FF4F-B546-4516-8675-2CB16F838B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2" name="Rectangle 75">
              <a:extLst>
                <a:ext uri="{FF2B5EF4-FFF2-40B4-BE49-F238E27FC236}">
                  <a16:creationId xmlns:a16="http://schemas.microsoft.com/office/drawing/2014/main" id="{A0BA1014-2BF7-4F22-B1B1-B04C73631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83" name="Line 76">
              <a:extLst>
                <a:ext uri="{FF2B5EF4-FFF2-40B4-BE49-F238E27FC236}">
                  <a16:creationId xmlns:a16="http://schemas.microsoft.com/office/drawing/2014/main" id="{3558353B-1516-4CEF-BBC7-FEA784BB7C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4" name="Rectangle 77">
              <a:extLst>
                <a:ext uri="{FF2B5EF4-FFF2-40B4-BE49-F238E27FC236}">
                  <a16:creationId xmlns:a16="http://schemas.microsoft.com/office/drawing/2014/main" id="{1F5C2143-98D9-48F9-A6AB-AAE823860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85" name="Line 78">
              <a:extLst>
                <a:ext uri="{FF2B5EF4-FFF2-40B4-BE49-F238E27FC236}">
                  <a16:creationId xmlns:a16="http://schemas.microsoft.com/office/drawing/2014/main" id="{AC0DE714-4748-4380-864A-DA7AD875A1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6" name="Rectangle 79">
              <a:extLst>
                <a:ext uri="{FF2B5EF4-FFF2-40B4-BE49-F238E27FC236}">
                  <a16:creationId xmlns:a16="http://schemas.microsoft.com/office/drawing/2014/main" id="{512B74B9-E01D-44AC-8CAD-AF83602E9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87" name="Line 80">
              <a:extLst>
                <a:ext uri="{FF2B5EF4-FFF2-40B4-BE49-F238E27FC236}">
                  <a16:creationId xmlns:a16="http://schemas.microsoft.com/office/drawing/2014/main" id="{ADD6ED3F-8933-4070-9DEA-134BF3E3DF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8" name="Rectangle 81">
              <a:extLst>
                <a:ext uri="{FF2B5EF4-FFF2-40B4-BE49-F238E27FC236}">
                  <a16:creationId xmlns:a16="http://schemas.microsoft.com/office/drawing/2014/main" id="{023254DF-6E2D-42BE-96B3-D70A8A693C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89" name="Line 82">
              <a:extLst>
                <a:ext uri="{FF2B5EF4-FFF2-40B4-BE49-F238E27FC236}">
                  <a16:creationId xmlns:a16="http://schemas.microsoft.com/office/drawing/2014/main" id="{60DFC086-F236-4570-9F86-7D88665D35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0" name="Rectangle 83">
              <a:extLst>
                <a:ext uri="{FF2B5EF4-FFF2-40B4-BE49-F238E27FC236}">
                  <a16:creationId xmlns:a16="http://schemas.microsoft.com/office/drawing/2014/main" id="{555D148A-1263-4DF8-B107-4F498861A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1" name="Line 84">
              <a:extLst>
                <a:ext uri="{FF2B5EF4-FFF2-40B4-BE49-F238E27FC236}">
                  <a16:creationId xmlns:a16="http://schemas.microsoft.com/office/drawing/2014/main" id="{543132DA-E5E4-48CE-96BB-A5D7D7C904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2" name="Rectangle 85">
              <a:extLst>
                <a:ext uri="{FF2B5EF4-FFF2-40B4-BE49-F238E27FC236}">
                  <a16:creationId xmlns:a16="http://schemas.microsoft.com/office/drawing/2014/main" id="{5ADCAA92-8674-4105-9180-CA971DB5EF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3" name="Line 86">
              <a:extLst>
                <a:ext uri="{FF2B5EF4-FFF2-40B4-BE49-F238E27FC236}">
                  <a16:creationId xmlns:a16="http://schemas.microsoft.com/office/drawing/2014/main" id="{BCC22BE8-189D-415A-9389-1D488FF8D2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4" name="Rectangle 87">
              <a:extLst>
                <a:ext uri="{FF2B5EF4-FFF2-40B4-BE49-F238E27FC236}">
                  <a16:creationId xmlns:a16="http://schemas.microsoft.com/office/drawing/2014/main" id="{B621A718-1074-4594-93FC-305709CA3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5" name="Line 88">
              <a:extLst>
                <a:ext uri="{FF2B5EF4-FFF2-40B4-BE49-F238E27FC236}">
                  <a16:creationId xmlns:a16="http://schemas.microsoft.com/office/drawing/2014/main" id="{AB0C0E4A-849E-4986-8FBE-7D31B5D7F6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89">
              <a:extLst>
                <a:ext uri="{FF2B5EF4-FFF2-40B4-BE49-F238E27FC236}">
                  <a16:creationId xmlns:a16="http://schemas.microsoft.com/office/drawing/2014/main" id="{63BFB393-8800-4E05-901B-B4E5CAE90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97" name="Line 90">
              <a:extLst>
                <a:ext uri="{FF2B5EF4-FFF2-40B4-BE49-F238E27FC236}">
                  <a16:creationId xmlns:a16="http://schemas.microsoft.com/office/drawing/2014/main" id="{91A2DF92-FFC3-45EF-B0EA-8ECAA8BD9A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Freeform 91">
              <a:extLst>
                <a:ext uri="{FF2B5EF4-FFF2-40B4-BE49-F238E27FC236}">
                  <a16:creationId xmlns:a16="http://schemas.microsoft.com/office/drawing/2014/main" id="{B593C210-A40C-4071-B840-6681E96F3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9" name="Rectangle 94">
              <a:extLst>
                <a:ext uri="{FF2B5EF4-FFF2-40B4-BE49-F238E27FC236}">
                  <a16:creationId xmlns:a16="http://schemas.microsoft.com/office/drawing/2014/main" id="{DBB673FE-6E26-4CFF-A64D-370FEB564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83" name="Right Triangle 182">
            <a:extLst>
              <a:ext uri="{FF2B5EF4-FFF2-40B4-BE49-F238E27FC236}">
                <a16:creationId xmlns:a16="http://schemas.microsoft.com/office/drawing/2014/main" id="{FB16E881-AFC1-4537-A7EB-5145629BF3AE}"/>
              </a:ext>
            </a:extLst>
          </p:cNvPr>
          <p:cNvSpPr/>
          <p:nvPr/>
        </p:nvSpPr>
        <p:spPr>
          <a:xfrm>
            <a:off x="920905" y="4754882"/>
            <a:ext cx="503040" cy="1217515"/>
          </a:xfrm>
          <a:prstGeom prst="rtTriangle">
            <a:avLst/>
          </a:prstGeom>
          <a:solidFill>
            <a:srgbClr val="FF0000">
              <a:alpha val="45000"/>
            </a:srgbClr>
          </a:solidFill>
          <a:ln>
            <a:solidFill>
              <a:schemeClr val="tx1"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4" name="Group 11">
            <a:extLst>
              <a:ext uri="{FF2B5EF4-FFF2-40B4-BE49-F238E27FC236}">
                <a16:creationId xmlns:a16="http://schemas.microsoft.com/office/drawing/2014/main" id="{3ECE390E-2614-4F40-A3B3-9769EA9BF48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75242" y="4293328"/>
            <a:ext cx="2698846" cy="2490498"/>
            <a:chOff x="183" y="1814"/>
            <a:chExt cx="2211" cy="2351"/>
          </a:xfrm>
        </p:grpSpPr>
        <p:sp>
          <p:nvSpPr>
            <p:cNvPr id="185" name="AutoShape 10">
              <a:extLst>
                <a:ext uri="{FF2B5EF4-FFF2-40B4-BE49-F238E27FC236}">
                  <a16:creationId xmlns:a16="http://schemas.microsoft.com/office/drawing/2014/main" id="{F925279D-4F7C-47E6-A4C1-26D505B83E9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3" y="1819"/>
              <a:ext cx="2203" cy="2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Rectangle 12">
              <a:extLst>
                <a:ext uri="{FF2B5EF4-FFF2-40B4-BE49-F238E27FC236}">
                  <a16:creationId xmlns:a16="http://schemas.microsoft.com/office/drawing/2014/main" id="{DB34D040-3935-421E-8E2C-45A67907C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87" name="Line 13">
              <a:extLst>
                <a:ext uri="{FF2B5EF4-FFF2-40B4-BE49-F238E27FC236}">
                  <a16:creationId xmlns:a16="http://schemas.microsoft.com/office/drawing/2014/main" id="{C2EECD7E-82A9-423E-AACC-02884198C5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8" name="Line 14">
              <a:extLst>
                <a:ext uri="{FF2B5EF4-FFF2-40B4-BE49-F238E27FC236}">
                  <a16:creationId xmlns:a16="http://schemas.microsoft.com/office/drawing/2014/main" id="{9ABABC43-3949-40E7-B901-50FC6272E4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Line 15">
              <a:extLst>
                <a:ext uri="{FF2B5EF4-FFF2-40B4-BE49-F238E27FC236}">
                  <a16:creationId xmlns:a16="http://schemas.microsoft.com/office/drawing/2014/main" id="{A7F647AB-06B5-4540-A98A-AEF01C04E7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0" name="Line 16">
              <a:extLst>
                <a:ext uri="{FF2B5EF4-FFF2-40B4-BE49-F238E27FC236}">
                  <a16:creationId xmlns:a16="http://schemas.microsoft.com/office/drawing/2014/main" id="{10126FE5-7A3A-4540-A010-457E0CBF73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Line 17">
              <a:extLst>
                <a:ext uri="{FF2B5EF4-FFF2-40B4-BE49-F238E27FC236}">
                  <a16:creationId xmlns:a16="http://schemas.microsoft.com/office/drawing/2014/main" id="{ED5034AE-D093-4A6E-9ECD-22E6A77115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2" name="Line 18">
              <a:extLst>
                <a:ext uri="{FF2B5EF4-FFF2-40B4-BE49-F238E27FC236}">
                  <a16:creationId xmlns:a16="http://schemas.microsoft.com/office/drawing/2014/main" id="{36654C4F-141E-47FB-9989-D856627166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Line 19">
              <a:extLst>
                <a:ext uri="{FF2B5EF4-FFF2-40B4-BE49-F238E27FC236}">
                  <a16:creationId xmlns:a16="http://schemas.microsoft.com/office/drawing/2014/main" id="{DE266627-6B86-4F31-B926-1F04E86B1C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" name="Line 20">
              <a:extLst>
                <a:ext uri="{FF2B5EF4-FFF2-40B4-BE49-F238E27FC236}">
                  <a16:creationId xmlns:a16="http://schemas.microsoft.com/office/drawing/2014/main" id="{8D2D604A-B8B7-4C8A-BBA2-EA78920521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6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Line 21">
              <a:extLst>
                <a:ext uri="{FF2B5EF4-FFF2-40B4-BE49-F238E27FC236}">
                  <a16:creationId xmlns:a16="http://schemas.microsoft.com/office/drawing/2014/main" id="{3049AE8E-60B4-4188-A46D-B84E4AAE8A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" name="Line 22">
              <a:extLst>
                <a:ext uri="{FF2B5EF4-FFF2-40B4-BE49-F238E27FC236}">
                  <a16:creationId xmlns:a16="http://schemas.microsoft.com/office/drawing/2014/main" id="{AB31AD15-1598-453B-8E1C-9BDB8FAD8F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04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7" name="Line 23">
              <a:extLst>
                <a:ext uri="{FF2B5EF4-FFF2-40B4-BE49-F238E27FC236}">
                  <a16:creationId xmlns:a16="http://schemas.microsoft.com/office/drawing/2014/main" id="{C17112B8-B492-4B2E-ADEE-2E1F6C5421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8" name="Line 24">
              <a:extLst>
                <a:ext uri="{FF2B5EF4-FFF2-40B4-BE49-F238E27FC236}">
                  <a16:creationId xmlns:a16="http://schemas.microsoft.com/office/drawing/2014/main" id="{580248CF-1321-4DCB-9ED6-F6FB0EFD51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9" name="Line 25">
              <a:extLst>
                <a:ext uri="{FF2B5EF4-FFF2-40B4-BE49-F238E27FC236}">
                  <a16:creationId xmlns:a16="http://schemas.microsoft.com/office/drawing/2014/main" id="{DE8C0933-3085-4464-A988-36CC570CCC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1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0" name="Line 26">
              <a:extLst>
                <a:ext uri="{FF2B5EF4-FFF2-40B4-BE49-F238E27FC236}">
                  <a16:creationId xmlns:a16="http://schemas.microsoft.com/office/drawing/2014/main" id="{5CB27D94-15F3-4E21-91BD-8D0CAE40AB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1" name="Line 27">
              <a:extLst>
                <a:ext uri="{FF2B5EF4-FFF2-40B4-BE49-F238E27FC236}">
                  <a16:creationId xmlns:a16="http://schemas.microsoft.com/office/drawing/2014/main" id="{334FC83B-2AC9-42E7-91DB-4072E7F1D0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2" name="Line 28">
              <a:extLst>
                <a:ext uri="{FF2B5EF4-FFF2-40B4-BE49-F238E27FC236}">
                  <a16:creationId xmlns:a16="http://schemas.microsoft.com/office/drawing/2014/main" id="{43736228-17DD-40CD-B65C-FE292B840F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3" name="Line 29">
              <a:extLst>
                <a:ext uri="{FF2B5EF4-FFF2-40B4-BE49-F238E27FC236}">
                  <a16:creationId xmlns:a16="http://schemas.microsoft.com/office/drawing/2014/main" id="{0CA24F69-0AD2-4C55-A1B4-CCE366EBAF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1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4" name="Line 30">
              <a:extLst>
                <a:ext uri="{FF2B5EF4-FFF2-40B4-BE49-F238E27FC236}">
                  <a16:creationId xmlns:a16="http://schemas.microsoft.com/office/drawing/2014/main" id="{211F5E86-E330-4187-B57C-595C1CE0E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92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5" name="Line 31">
              <a:extLst>
                <a:ext uri="{FF2B5EF4-FFF2-40B4-BE49-F238E27FC236}">
                  <a16:creationId xmlns:a16="http://schemas.microsoft.com/office/drawing/2014/main" id="{C03E00D6-5061-4DF4-922A-CC05F5BB79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8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6" name="Line 32">
              <a:extLst>
                <a:ext uri="{FF2B5EF4-FFF2-40B4-BE49-F238E27FC236}">
                  <a16:creationId xmlns:a16="http://schemas.microsoft.com/office/drawing/2014/main" id="{056122A4-BBDB-44ED-B51E-6D6E700A6D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69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7" name="Line 33">
              <a:extLst>
                <a:ext uri="{FF2B5EF4-FFF2-40B4-BE49-F238E27FC236}">
                  <a16:creationId xmlns:a16="http://schemas.microsoft.com/office/drawing/2014/main" id="{94E32CE9-FC90-4DBF-8D22-362B62FE0D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4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8" name="Line 34">
              <a:extLst>
                <a:ext uri="{FF2B5EF4-FFF2-40B4-BE49-F238E27FC236}">
                  <a16:creationId xmlns:a16="http://schemas.microsoft.com/office/drawing/2014/main" id="{1DB9E305-F5C2-4AF1-B70E-A558717F3C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459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9" name="Line 35">
              <a:extLst>
                <a:ext uri="{FF2B5EF4-FFF2-40B4-BE49-F238E27FC236}">
                  <a16:creationId xmlns:a16="http://schemas.microsoft.com/office/drawing/2014/main" id="{29D76961-A946-40BF-BB6A-5F001C3540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2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0" name="Line 36">
              <a:extLst>
                <a:ext uri="{FF2B5EF4-FFF2-40B4-BE49-F238E27FC236}">
                  <a16:creationId xmlns:a16="http://schemas.microsoft.com/office/drawing/2014/main" id="{228C6301-8718-4EB3-A0CB-28F42917B7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322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1" name="Line 37">
              <a:extLst>
                <a:ext uri="{FF2B5EF4-FFF2-40B4-BE49-F238E27FC236}">
                  <a16:creationId xmlns:a16="http://schemas.microsoft.com/office/drawing/2014/main" id="{6DD3824A-86D8-4EBC-8E1A-8BEF2154CB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2" name="Line 38">
              <a:extLst>
                <a:ext uri="{FF2B5EF4-FFF2-40B4-BE49-F238E27FC236}">
                  <a16:creationId xmlns:a16="http://schemas.microsoft.com/office/drawing/2014/main" id="{CD267702-7805-4164-BEA6-544CD723FC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757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3" name="Line 39">
              <a:extLst>
                <a:ext uri="{FF2B5EF4-FFF2-40B4-BE49-F238E27FC236}">
                  <a16:creationId xmlns:a16="http://schemas.microsoft.com/office/drawing/2014/main" id="{80CC6E72-5D2C-45B9-85D0-DD40EF437A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4" name="Line 40">
              <a:extLst>
                <a:ext uri="{FF2B5EF4-FFF2-40B4-BE49-F238E27FC236}">
                  <a16:creationId xmlns:a16="http://schemas.microsoft.com/office/drawing/2014/main" id="{A3EE2496-C252-40C5-9DA6-0BA9DD72BE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52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5" name="Line 41">
              <a:extLst>
                <a:ext uri="{FF2B5EF4-FFF2-40B4-BE49-F238E27FC236}">
                  <a16:creationId xmlns:a16="http://schemas.microsoft.com/office/drawing/2014/main" id="{E294F49C-4160-4AA8-88B4-267ED24A8E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88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6" name="Line 42">
              <a:extLst>
                <a:ext uri="{FF2B5EF4-FFF2-40B4-BE49-F238E27FC236}">
                  <a16:creationId xmlns:a16="http://schemas.microsoft.com/office/drawing/2014/main" id="{C593820F-0E1C-4EAB-BC0E-D991E04340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293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7" name="Line 43">
              <a:extLst>
                <a:ext uri="{FF2B5EF4-FFF2-40B4-BE49-F238E27FC236}">
                  <a16:creationId xmlns:a16="http://schemas.microsoft.com/office/drawing/2014/main" id="{05594128-B409-4C0B-9BB6-F25548DD4D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56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8" name="Line 44">
              <a:extLst>
                <a:ext uri="{FF2B5EF4-FFF2-40B4-BE49-F238E27FC236}">
                  <a16:creationId xmlns:a16="http://schemas.microsoft.com/office/drawing/2014/main" id="{C3C6C2A4-ABB5-4076-A3F5-F919C18425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061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9" name="Line 45">
              <a:extLst>
                <a:ext uri="{FF2B5EF4-FFF2-40B4-BE49-F238E27FC236}">
                  <a16:creationId xmlns:a16="http://schemas.microsoft.com/office/drawing/2014/main" id="{B069B798-529C-4B85-AC57-1439643DE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0" name="Line 46">
              <a:extLst>
                <a:ext uri="{FF2B5EF4-FFF2-40B4-BE49-F238E27FC236}">
                  <a16:creationId xmlns:a16="http://schemas.microsoft.com/office/drawing/2014/main" id="{5CCFA13D-9AB1-488B-88D2-3D5BCC911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85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1" name="Line 47">
              <a:extLst>
                <a:ext uri="{FF2B5EF4-FFF2-40B4-BE49-F238E27FC236}">
                  <a16:creationId xmlns:a16="http://schemas.microsoft.com/office/drawing/2014/main" id="{B168A3DB-341B-47A4-B12C-B487CED5CE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0"/>
              <a:ext cx="2197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2" name="Line 48">
              <a:extLst>
                <a:ext uri="{FF2B5EF4-FFF2-40B4-BE49-F238E27FC236}">
                  <a16:creationId xmlns:a16="http://schemas.microsoft.com/office/drawing/2014/main" id="{A4EA3A1B-05DB-4251-90F7-7590F25694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" y="2994"/>
              <a:ext cx="219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3" name="Rectangle 49">
              <a:extLst>
                <a:ext uri="{FF2B5EF4-FFF2-40B4-BE49-F238E27FC236}">
                  <a16:creationId xmlns:a16="http://schemas.microsoft.com/office/drawing/2014/main" id="{CA6163F2-9CBC-4592-ADF1-67D12DBCA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8" y="2835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24" name="Freeform 50">
              <a:extLst>
                <a:ext uri="{FF2B5EF4-FFF2-40B4-BE49-F238E27FC236}">
                  <a16:creationId xmlns:a16="http://schemas.microsoft.com/office/drawing/2014/main" id="{F37F35E3-ABEB-44CB-ADAD-61D3CFB55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0" y="2946"/>
              <a:ext cx="20" cy="87"/>
            </a:xfrm>
            <a:custGeom>
              <a:avLst/>
              <a:gdLst>
                <a:gd name="T0" fmla="*/ 0 w 20"/>
                <a:gd name="T1" fmla="*/ 0 h 87"/>
                <a:gd name="T2" fmla="*/ 20 w 20"/>
                <a:gd name="T3" fmla="*/ 44 h 87"/>
                <a:gd name="T4" fmla="*/ 0 w 20"/>
                <a:gd name="T5" fmla="*/ 87 h 87"/>
                <a:gd name="T6" fmla="*/ 0 w 20"/>
                <a:gd name="T7" fmla="*/ 0 h 8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"/>
                <a:gd name="T13" fmla="*/ 0 h 87"/>
                <a:gd name="T14" fmla="*/ 20 w 20"/>
                <a:gd name="T15" fmla="*/ 87 h 8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" h="87">
                  <a:moveTo>
                    <a:pt x="0" y="0"/>
                  </a:moveTo>
                  <a:lnTo>
                    <a:pt x="20" y="44"/>
                  </a:lnTo>
                  <a:lnTo>
                    <a:pt x="0" y="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25" name="Line 51">
              <a:extLst>
                <a:ext uri="{FF2B5EF4-FFF2-40B4-BE49-F238E27FC236}">
                  <a16:creationId xmlns:a16="http://schemas.microsoft.com/office/drawing/2014/main" id="{BC945CDE-6136-4318-B4D5-EF907AB3B4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0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6" name="Line 52">
              <a:extLst>
                <a:ext uri="{FF2B5EF4-FFF2-40B4-BE49-F238E27FC236}">
                  <a16:creationId xmlns:a16="http://schemas.microsoft.com/office/drawing/2014/main" id="{E8DF35F8-11C2-45FB-8C1D-5064A1EE33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2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7" name="Line 53">
              <a:extLst>
                <a:ext uri="{FF2B5EF4-FFF2-40B4-BE49-F238E27FC236}">
                  <a16:creationId xmlns:a16="http://schemas.microsoft.com/office/drawing/2014/main" id="{4EF39BBD-6DC4-4B7C-9801-F922F6CC31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5" y="1824"/>
              <a:ext cx="1" cy="233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8" name="Line 54">
              <a:extLst>
                <a:ext uri="{FF2B5EF4-FFF2-40B4-BE49-F238E27FC236}">
                  <a16:creationId xmlns:a16="http://schemas.microsoft.com/office/drawing/2014/main" id="{8AD2FFA6-1682-4F41-B59A-2680610B7C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7" y="1824"/>
              <a:ext cx="1" cy="23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9" name="Rectangle 55">
              <a:extLst>
                <a:ext uri="{FF2B5EF4-FFF2-40B4-BE49-F238E27FC236}">
                  <a16:creationId xmlns:a16="http://schemas.microsoft.com/office/drawing/2014/main" id="{FE8D699F-F366-4FC0-AB0F-6EDC130A9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0" y="1814"/>
              <a:ext cx="5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230" name="Freeform 56">
              <a:extLst>
                <a:ext uri="{FF2B5EF4-FFF2-40B4-BE49-F238E27FC236}">
                  <a16:creationId xmlns:a16="http://schemas.microsoft.com/office/drawing/2014/main" id="{B301A76D-624D-449F-9297-51BC41E06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" y="1829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20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43"/>
                <a:gd name="T14" fmla="*/ 39 w 3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43">
                  <a:moveTo>
                    <a:pt x="0" y="43"/>
                  </a:moveTo>
                  <a:lnTo>
                    <a:pt x="20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1" name="Rectangle 57">
              <a:extLst>
                <a:ext uri="{FF2B5EF4-FFF2-40B4-BE49-F238E27FC236}">
                  <a16:creationId xmlns:a16="http://schemas.microsoft.com/office/drawing/2014/main" id="{E680B00E-799B-4DE8-BE14-6E5D12D6C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2" name="Line 58">
              <a:extLst>
                <a:ext uri="{FF2B5EF4-FFF2-40B4-BE49-F238E27FC236}">
                  <a16:creationId xmlns:a16="http://schemas.microsoft.com/office/drawing/2014/main" id="{465C4788-8304-4046-BE94-53D7241785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3" name="Rectangle 59">
              <a:extLst>
                <a:ext uri="{FF2B5EF4-FFF2-40B4-BE49-F238E27FC236}">
                  <a16:creationId xmlns:a16="http://schemas.microsoft.com/office/drawing/2014/main" id="{324BC659-3694-4A7F-9E19-489D0E6F8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34" name="Line 60">
              <a:extLst>
                <a:ext uri="{FF2B5EF4-FFF2-40B4-BE49-F238E27FC236}">
                  <a16:creationId xmlns:a16="http://schemas.microsoft.com/office/drawing/2014/main" id="{C7D76C5F-8E35-4F34-9448-473600FFE0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" name="Rectangle 61">
              <a:extLst>
                <a:ext uri="{FF2B5EF4-FFF2-40B4-BE49-F238E27FC236}">
                  <a16:creationId xmlns:a16="http://schemas.microsoft.com/office/drawing/2014/main" id="{A7E4360C-413A-4658-BA1A-2AF25C3E1F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36" name="Line 62">
              <a:extLst>
                <a:ext uri="{FF2B5EF4-FFF2-40B4-BE49-F238E27FC236}">
                  <a16:creationId xmlns:a16="http://schemas.microsoft.com/office/drawing/2014/main" id="{5D170CFE-5B1A-448F-B998-123069A41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7" name="Rectangle 63">
              <a:extLst>
                <a:ext uri="{FF2B5EF4-FFF2-40B4-BE49-F238E27FC236}">
                  <a16:creationId xmlns:a16="http://schemas.microsoft.com/office/drawing/2014/main" id="{78289DC9-EED5-44CF-97B9-2CCA9EB84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38" name="Line 64">
              <a:extLst>
                <a:ext uri="{FF2B5EF4-FFF2-40B4-BE49-F238E27FC236}">
                  <a16:creationId xmlns:a16="http://schemas.microsoft.com/office/drawing/2014/main" id="{4EF7B143-DD60-4955-991E-1B51B28156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5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9" name="Rectangle 65">
              <a:extLst>
                <a:ext uri="{FF2B5EF4-FFF2-40B4-BE49-F238E27FC236}">
                  <a16:creationId xmlns:a16="http://schemas.microsoft.com/office/drawing/2014/main" id="{AF8EC719-070A-4E00-8E8A-806AD8A51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02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40" name="Rectangle 66">
              <a:extLst>
                <a:ext uri="{FF2B5EF4-FFF2-40B4-BE49-F238E27FC236}">
                  <a16:creationId xmlns:a16="http://schemas.microsoft.com/office/drawing/2014/main" id="{5796E9C4-2356-4B0D-9C5C-9E6357372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3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241" name="Line 67">
              <a:extLst>
                <a:ext uri="{FF2B5EF4-FFF2-40B4-BE49-F238E27FC236}">
                  <a16:creationId xmlns:a16="http://schemas.microsoft.com/office/drawing/2014/main" id="{E3BFEAF1-A285-4769-95F3-1864F1049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4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2" name="Rectangle 68">
              <a:extLst>
                <a:ext uri="{FF2B5EF4-FFF2-40B4-BE49-F238E27FC236}">
                  <a16:creationId xmlns:a16="http://schemas.microsoft.com/office/drawing/2014/main" id="{04FE64BC-6CC1-4539-815B-55EBB92E9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43" name="Line 69">
              <a:extLst>
                <a:ext uri="{FF2B5EF4-FFF2-40B4-BE49-F238E27FC236}">
                  <a16:creationId xmlns:a16="http://schemas.microsoft.com/office/drawing/2014/main" id="{67043C9E-B6BC-4F84-9503-709BFDB4A9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4" name="Rectangle 70">
              <a:extLst>
                <a:ext uri="{FF2B5EF4-FFF2-40B4-BE49-F238E27FC236}">
                  <a16:creationId xmlns:a16="http://schemas.microsoft.com/office/drawing/2014/main" id="{427B9487-5AEF-44FD-A1EA-B0E78E654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45" name="Line 71">
              <a:extLst>
                <a:ext uri="{FF2B5EF4-FFF2-40B4-BE49-F238E27FC236}">
                  <a16:creationId xmlns:a16="http://schemas.microsoft.com/office/drawing/2014/main" id="{32F45D55-2A96-49F6-9BE2-09A88BBAE9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6" name="Rectangle 72">
              <a:extLst>
                <a:ext uri="{FF2B5EF4-FFF2-40B4-BE49-F238E27FC236}">
                  <a16:creationId xmlns:a16="http://schemas.microsoft.com/office/drawing/2014/main" id="{4C3EE14F-DF38-4E54-8538-8AF6E4A76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47" name="Line 73">
              <a:extLst>
                <a:ext uri="{FF2B5EF4-FFF2-40B4-BE49-F238E27FC236}">
                  <a16:creationId xmlns:a16="http://schemas.microsoft.com/office/drawing/2014/main" id="{313213D4-AE16-42B2-95B2-2A9FF64F54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2" y="2961"/>
              <a:ext cx="1" cy="62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8" name="Rectangle 74">
              <a:extLst>
                <a:ext uri="{FF2B5EF4-FFF2-40B4-BE49-F238E27FC236}">
                  <a16:creationId xmlns:a16="http://schemas.microsoft.com/office/drawing/2014/main" id="{8ABD2207-9DDA-46AF-A89D-24628A2B6F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4" y="3023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49" name="Rectangle 75">
              <a:extLst>
                <a:ext uri="{FF2B5EF4-FFF2-40B4-BE49-F238E27FC236}">
                  <a16:creationId xmlns:a16="http://schemas.microsoft.com/office/drawing/2014/main" id="{C6A8C8C8-265A-4457-9A4A-C65BC8437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875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250" name="Line 76">
              <a:extLst>
                <a:ext uri="{FF2B5EF4-FFF2-40B4-BE49-F238E27FC236}">
                  <a16:creationId xmlns:a16="http://schemas.microsoft.com/office/drawing/2014/main" id="{9518D254-8911-411E-B198-136ABB839B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92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1" name="Rectangle 77">
              <a:extLst>
                <a:ext uri="{FF2B5EF4-FFF2-40B4-BE49-F238E27FC236}">
                  <a16:creationId xmlns:a16="http://schemas.microsoft.com/office/drawing/2014/main" id="{9011837D-DFF6-4166-B1C8-D11E14D97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643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252" name="Line 78">
              <a:extLst>
                <a:ext uri="{FF2B5EF4-FFF2-40B4-BE49-F238E27FC236}">
                  <a16:creationId xmlns:a16="http://schemas.microsoft.com/office/drawing/2014/main" id="{B58D4F6C-AE52-4C8B-95CE-9F94127E3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69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3" name="Rectangle 79">
              <a:extLst>
                <a:ext uri="{FF2B5EF4-FFF2-40B4-BE49-F238E27FC236}">
                  <a16:creationId xmlns:a16="http://schemas.microsoft.com/office/drawing/2014/main" id="{0662C6A1-4051-431B-BF2F-105888846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410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254" name="Line 80">
              <a:extLst>
                <a:ext uri="{FF2B5EF4-FFF2-40B4-BE49-F238E27FC236}">
                  <a16:creationId xmlns:a16="http://schemas.microsoft.com/office/drawing/2014/main" id="{44104EF4-5CAE-49F3-AA53-7AFD6B6F1A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459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5" name="Rectangle 81">
              <a:extLst>
                <a:ext uri="{FF2B5EF4-FFF2-40B4-BE49-F238E27FC236}">
                  <a16:creationId xmlns:a16="http://schemas.microsoft.com/office/drawing/2014/main" id="{454CE642-0299-44F5-8E04-75F1A61CC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6" y="3178"/>
              <a:ext cx="15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256" name="Line 82">
              <a:extLst>
                <a:ext uri="{FF2B5EF4-FFF2-40B4-BE49-F238E27FC236}">
                  <a16:creationId xmlns:a16="http://schemas.microsoft.com/office/drawing/2014/main" id="{598C74A5-2485-429F-B1CB-490BD7BB73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22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7" name="Rectangle 83">
              <a:extLst>
                <a:ext uri="{FF2B5EF4-FFF2-40B4-BE49-F238E27FC236}">
                  <a16:creationId xmlns:a16="http://schemas.microsoft.com/office/drawing/2014/main" id="{712C1D6C-B74C-4578-AEE5-EE7AAF75D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709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258" name="Line 84">
              <a:extLst>
                <a:ext uri="{FF2B5EF4-FFF2-40B4-BE49-F238E27FC236}">
                  <a16:creationId xmlns:a16="http://schemas.microsoft.com/office/drawing/2014/main" id="{52E83CE6-D0A3-4138-9C81-1E493CA2BD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757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9" name="Rectangle 85">
              <a:extLst>
                <a:ext uri="{FF2B5EF4-FFF2-40B4-BE49-F238E27FC236}">
                  <a16:creationId xmlns:a16="http://schemas.microsoft.com/office/drawing/2014/main" id="{18008FD9-951D-4337-B381-532ADB32F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477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260" name="Line 86">
              <a:extLst>
                <a:ext uri="{FF2B5EF4-FFF2-40B4-BE49-F238E27FC236}">
                  <a16:creationId xmlns:a16="http://schemas.microsoft.com/office/drawing/2014/main" id="{314C1170-6B32-473D-9F33-9769D08C14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525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1" name="Rectangle 87">
              <a:extLst>
                <a:ext uri="{FF2B5EF4-FFF2-40B4-BE49-F238E27FC236}">
                  <a16:creationId xmlns:a16="http://schemas.microsoft.com/office/drawing/2014/main" id="{A8C26F9C-1C53-4D1D-B3DD-53E598238A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245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262" name="Line 88">
              <a:extLst>
                <a:ext uri="{FF2B5EF4-FFF2-40B4-BE49-F238E27FC236}">
                  <a16:creationId xmlns:a16="http://schemas.microsoft.com/office/drawing/2014/main" id="{2F0709CA-C405-4E65-9241-34FB21B90F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293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3" name="Rectangle 89">
              <a:extLst>
                <a:ext uri="{FF2B5EF4-FFF2-40B4-BE49-F238E27FC236}">
                  <a16:creationId xmlns:a16="http://schemas.microsoft.com/office/drawing/2014/main" id="{A1629681-18B3-4AC0-8D25-669D46DD92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2"/>
              <a:ext cx="7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264" name="Line 90">
              <a:extLst>
                <a:ext uri="{FF2B5EF4-FFF2-40B4-BE49-F238E27FC236}">
                  <a16:creationId xmlns:a16="http://schemas.microsoft.com/office/drawing/2014/main" id="{AFBB72E1-CAD5-4672-A7DA-2A6C9C9CA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2061"/>
              <a:ext cx="2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5" name="Freeform 91">
              <a:extLst>
                <a:ext uri="{FF2B5EF4-FFF2-40B4-BE49-F238E27FC236}">
                  <a16:creationId xmlns:a16="http://schemas.microsoft.com/office/drawing/2014/main" id="{061C31C2-5DBA-4A84-80D4-D9383C18A6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2970"/>
              <a:ext cx="4" cy="20"/>
            </a:xfrm>
            <a:custGeom>
              <a:avLst/>
              <a:gdLst>
                <a:gd name="T0" fmla="*/ 4096 w 2"/>
                <a:gd name="T1" fmla="*/ 0 h 4"/>
                <a:gd name="T2" fmla="*/ 2048 w 2"/>
                <a:gd name="T3" fmla="*/ 48828115 h 4"/>
                <a:gd name="T4" fmla="*/ 2048 w 2"/>
                <a:gd name="T5" fmla="*/ 97656180 h 4"/>
                <a:gd name="T6" fmla="*/ 0 w 2"/>
                <a:gd name="T7" fmla="*/ 146484280 h 4"/>
                <a:gd name="T8" fmla="*/ 0 w 2"/>
                <a:gd name="T9" fmla="*/ 146484280 h 4"/>
                <a:gd name="T10" fmla="*/ 0 w 2"/>
                <a:gd name="T11" fmla="*/ 195312355 h 4"/>
                <a:gd name="T12" fmla="*/ 0 w 2"/>
                <a:gd name="T13" fmla="*/ 195312355 h 4"/>
                <a:gd name="T14" fmla="*/ 0 w 2"/>
                <a:gd name="T15" fmla="*/ 195312355 h 4"/>
                <a:gd name="T16" fmla="*/ 0 w 2"/>
                <a:gd name="T17" fmla="*/ 195312355 h 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4"/>
                <a:gd name="T29" fmla="*/ 2 w 2"/>
                <a:gd name="T30" fmla="*/ 4 h 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4">
                  <a:moveTo>
                    <a:pt x="2" y="0"/>
                  </a:moveTo>
                  <a:lnTo>
                    <a:pt x="1" y="1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4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6" name="Rectangle 94">
              <a:extLst>
                <a:ext uri="{FF2B5EF4-FFF2-40B4-BE49-F238E27FC236}">
                  <a16:creationId xmlns:a16="http://schemas.microsoft.com/office/drawing/2014/main" id="{EE265770-A5FB-4196-BA41-F27261231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" y="1824"/>
              <a:ext cx="2199" cy="2336"/>
            </a:xfrm>
            <a:prstGeom prst="rect">
              <a:avLst/>
            </a:prstGeom>
            <a:noFill/>
            <a:ln w="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68" name="Right Triangle 267">
            <a:extLst>
              <a:ext uri="{FF2B5EF4-FFF2-40B4-BE49-F238E27FC236}">
                <a16:creationId xmlns:a16="http://schemas.microsoft.com/office/drawing/2014/main" id="{675FA0AF-C8BC-4E58-9AC7-1662B5800C0B}"/>
              </a:ext>
            </a:extLst>
          </p:cNvPr>
          <p:cNvSpPr/>
          <p:nvPr/>
        </p:nvSpPr>
        <p:spPr>
          <a:xfrm flipH="1">
            <a:off x="2019681" y="4755155"/>
            <a:ext cx="503040" cy="1217515"/>
          </a:xfrm>
          <a:prstGeom prst="rtTriangle">
            <a:avLst/>
          </a:prstGeom>
          <a:solidFill>
            <a:srgbClr val="FF0000">
              <a:alpha val="3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0" name="Picture 269">
            <a:extLst>
              <a:ext uri="{FF2B5EF4-FFF2-40B4-BE49-F238E27FC236}">
                <a16:creationId xmlns:a16="http://schemas.microsoft.com/office/drawing/2014/main" id="{39774D13-2BF5-41C8-B0D1-F17944D60BC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9158" y="4740257"/>
            <a:ext cx="581007" cy="1264847"/>
          </a:xfrm>
          <a:prstGeom prst="rect">
            <a:avLst/>
          </a:prstGeom>
        </p:spPr>
      </p:pic>
      <p:graphicFrame>
        <p:nvGraphicFramePr>
          <p:cNvPr id="271" name="Object 270">
            <a:extLst>
              <a:ext uri="{FF2B5EF4-FFF2-40B4-BE49-F238E27FC236}">
                <a16:creationId xmlns:a16="http://schemas.microsoft.com/office/drawing/2014/main" id="{EB4D389B-7127-412D-AE98-386D03A103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226010"/>
              </p:ext>
            </p:extLst>
          </p:nvPr>
        </p:nvGraphicFramePr>
        <p:xfrm>
          <a:off x="6285203" y="2320930"/>
          <a:ext cx="288766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90640" imgH="253800" progId="Equation.DSMT4">
                  <p:embed/>
                </p:oleObj>
              </mc:Choice>
              <mc:Fallback>
                <p:oleObj name="Equation" r:id="rId9" imgW="1790640" imgH="253800" progId="Equation.DSMT4">
                  <p:embed/>
                  <p:pic>
                    <p:nvPicPr>
                      <p:cNvPr id="271" name="Object 270">
                        <a:extLst>
                          <a:ext uri="{FF2B5EF4-FFF2-40B4-BE49-F238E27FC236}">
                            <a16:creationId xmlns:a16="http://schemas.microsoft.com/office/drawing/2014/main" id="{EB4D389B-7127-412D-AE98-386D03A103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85203" y="2320930"/>
                        <a:ext cx="2887662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2" name="TextBox 271">
            <a:extLst>
              <a:ext uri="{FF2B5EF4-FFF2-40B4-BE49-F238E27FC236}">
                <a16:creationId xmlns:a16="http://schemas.microsoft.com/office/drawing/2014/main" id="{65511B8D-8026-477A-A354-658ED5ACF45E}"/>
              </a:ext>
            </a:extLst>
          </p:cNvPr>
          <p:cNvSpPr txBox="1"/>
          <p:nvPr/>
        </p:nvSpPr>
        <p:spPr>
          <a:xfrm>
            <a:off x="6599239" y="2707618"/>
            <a:ext cx="300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Horizontal Shift 3 Left</a:t>
            </a:r>
          </a:p>
        </p:txBody>
      </p:sp>
      <p:graphicFrame>
        <p:nvGraphicFramePr>
          <p:cNvPr id="276" name="Object 275">
            <a:extLst>
              <a:ext uri="{FF2B5EF4-FFF2-40B4-BE49-F238E27FC236}">
                <a16:creationId xmlns:a16="http://schemas.microsoft.com/office/drawing/2014/main" id="{98C6AF65-5D6C-43E7-8DB3-1ABB96AE50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48912"/>
              </p:ext>
            </p:extLst>
          </p:nvPr>
        </p:nvGraphicFramePr>
        <p:xfrm>
          <a:off x="6291554" y="3041655"/>
          <a:ext cx="34004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08160" imgH="253800" progId="Equation.DSMT4">
                  <p:embed/>
                </p:oleObj>
              </mc:Choice>
              <mc:Fallback>
                <p:oleObj name="Equation" r:id="rId11" imgW="2108160" imgH="253800" progId="Equation.DSMT4">
                  <p:embed/>
                  <p:pic>
                    <p:nvPicPr>
                      <p:cNvPr id="276" name="Object 275">
                        <a:extLst>
                          <a:ext uri="{FF2B5EF4-FFF2-40B4-BE49-F238E27FC236}">
                            <a16:creationId xmlns:a16="http://schemas.microsoft.com/office/drawing/2014/main" id="{98C6AF65-5D6C-43E7-8DB3-1ABB96AE50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291554" y="3041655"/>
                        <a:ext cx="3400425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" name="TextBox 276">
            <a:extLst>
              <a:ext uri="{FF2B5EF4-FFF2-40B4-BE49-F238E27FC236}">
                <a16:creationId xmlns:a16="http://schemas.microsoft.com/office/drawing/2014/main" id="{42B35776-9FD7-49C6-9D31-51D160EE5674}"/>
              </a:ext>
            </a:extLst>
          </p:cNvPr>
          <p:cNvSpPr txBox="1"/>
          <p:nvPr/>
        </p:nvSpPr>
        <p:spPr>
          <a:xfrm>
            <a:off x="6613093" y="3414197"/>
            <a:ext cx="3006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Horizontal Reflection</a:t>
            </a:r>
          </a:p>
        </p:txBody>
      </p:sp>
      <p:sp>
        <p:nvSpPr>
          <p:cNvPr id="278" name="Right Triangle 277">
            <a:extLst>
              <a:ext uri="{FF2B5EF4-FFF2-40B4-BE49-F238E27FC236}">
                <a16:creationId xmlns:a16="http://schemas.microsoft.com/office/drawing/2014/main" id="{E6A8D30D-B56D-43F3-BAE9-4B6869B4834B}"/>
              </a:ext>
            </a:extLst>
          </p:cNvPr>
          <p:cNvSpPr/>
          <p:nvPr/>
        </p:nvSpPr>
        <p:spPr>
          <a:xfrm flipH="1">
            <a:off x="8798471" y="4827036"/>
            <a:ext cx="503040" cy="1217515"/>
          </a:xfrm>
          <a:prstGeom prst="rtTriangle">
            <a:avLst/>
          </a:prstGeom>
          <a:solidFill>
            <a:srgbClr val="FF0000">
              <a:alpha val="3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80" name="Object 279">
            <a:extLst>
              <a:ext uri="{FF2B5EF4-FFF2-40B4-BE49-F238E27FC236}">
                <a16:creationId xmlns:a16="http://schemas.microsoft.com/office/drawing/2014/main" id="{8DB32D22-DD05-4A15-935C-31642B7240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112723"/>
              </p:ext>
            </p:extLst>
          </p:nvPr>
        </p:nvGraphicFramePr>
        <p:xfrm>
          <a:off x="6696941" y="3727094"/>
          <a:ext cx="29083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803240" imgH="253800" progId="Equation.DSMT4">
                  <p:embed/>
                </p:oleObj>
              </mc:Choice>
              <mc:Fallback>
                <p:oleObj name="Equation" r:id="rId13" imgW="1803240" imgH="253800" progId="Equation.DSMT4">
                  <p:embed/>
                  <p:pic>
                    <p:nvPicPr>
                      <p:cNvPr id="280" name="Object 279">
                        <a:extLst>
                          <a:ext uri="{FF2B5EF4-FFF2-40B4-BE49-F238E27FC236}">
                            <a16:creationId xmlns:a16="http://schemas.microsoft.com/office/drawing/2014/main" id="{8DB32D22-DD05-4A15-935C-31642B7240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696941" y="3727094"/>
                        <a:ext cx="2908300" cy="409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1" name="Picture 280">
            <a:extLst>
              <a:ext uri="{FF2B5EF4-FFF2-40B4-BE49-F238E27FC236}">
                <a16:creationId xmlns:a16="http://schemas.microsoft.com/office/drawing/2014/main" id="{4EF63D41-9D7B-49CA-9505-DA604347660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67019" y="4777547"/>
            <a:ext cx="616409" cy="1293591"/>
          </a:xfrm>
          <a:prstGeom prst="rect">
            <a:avLst/>
          </a:prstGeom>
        </p:spPr>
      </p:pic>
      <p:sp>
        <p:nvSpPr>
          <p:cNvPr id="267" name="Right Triangle 266">
            <a:extLst>
              <a:ext uri="{FF2B5EF4-FFF2-40B4-BE49-F238E27FC236}">
                <a16:creationId xmlns:a16="http://schemas.microsoft.com/office/drawing/2014/main" id="{70D2C632-7558-4364-BBD5-94C86D8585A3}"/>
              </a:ext>
            </a:extLst>
          </p:cNvPr>
          <p:cNvSpPr/>
          <p:nvPr/>
        </p:nvSpPr>
        <p:spPr>
          <a:xfrm>
            <a:off x="6928060" y="4816323"/>
            <a:ext cx="503040" cy="1217515"/>
          </a:xfrm>
          <a:prstGeom prst="rtTriangle">
            <a:avLst/>
          </a:prstGeom>
          <a:solidFill>
            <a:srgbClr val="FF0000">
              <a:alpha val="53000"/>
            </a:srgbClr>
          </a:solidFill>
          <a:ln>
            <a:solidFill>
              <a:schemeClr val="tx1">
                <a:alpha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6E8B6564-9DA5-4545-8621-FDB15CAA1C15}"/>
              </a:ext>
            </a:extLst>
          </p:cNvPr>
          <p:cNvSpPr/>
          <p:nvPr/>
        </p:nvSpPr>
        <p:spPr>
          <a:xfrm>
            <a:off x="5572057" y="4770226"/>
            <a:ext cx="1207218" cy="1274325"/>
          </a:xfrm>
          <a:prstGeom prst="rect">
            <a:avLst/>
          </a:prstGeom>
          <a:solidFill>
            <a:schemeClr val="bg1"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E733D5C7-7483-45E9-8DFB-3A63704FA9DA}"/>
              </a:ext>
            </a:extLst>
          </p:cNvPr>
          <p:cNvSpPr txBox="1"/>
          <p:nvPr/>
        </p:nvSpPr>
        <p:spPr>
          <a:xfrm>
            <a:off x="3025431" y="5259070"/>
            <a:ext cx="30060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two sets of transformations will yield the same outcome!!!</a:t>
            </a:r>
          </a:p>
        </p:txBody>
      </p:sp>
    </p:spTree>
    <p:extLst>
      <p:ext uri="{BB962C8B-B14F-4D97-AF65-F5344CB8AC3E}">
        <p14:creationId xmlns:p14="http://schemas.microsoft.com/office/powerpoint/2010/main" val="168792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4.44444E-6 L 0.0638 0.0011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2.22222E-6 L -0.06484 -0.0002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2" y="-23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268" grpId="0" animBg="1"/>
      <p:bldP spid="268" grpId="1" animBg="1"/>
      <p:bldP spid="272" grpId="0"/>
      <p:bldP spid="277" grpId="0"/>
      <p:bldP spid="278" grpId="0" animBg="1"/>
      <p:bldP spid="267" grpId="0" animBg="1"/>
      <p:bldP spid="279" grpId="0" animBg="1"/>
      <p:bldP spid="2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sz="quarter" idx="1"/>
          </p:nvPr>
        </p:nvSpPr>
        <p:spPr>
          <a:xfrm>
            <a:off x="1755775" y="231775"/>
            <a:ext cx="8339138" cy="7762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Ex: Given that the coordinates </a:t>
            </a:r>
            <a:r>
              <a:rPr lang="en-CA" i="1"/>
              <a:t>(a,b)</a:t>
            </a:r>
            <a:r>
              <a:rPr lang="en-CA"/>
              <a:t> is on the original function, find the coordinates after the transformation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5251451" y="914400"/>
          <a:ext cx="23399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04900" imgH="431800" progId="Equation.DSMT4">
                  <p:embed/>
                </p:oleObj>
              </mc:Choice>
              <mc:Fallback>
                <p:oleObj name="Equation" r:id="rId3" imgW="1104900" imgH="4318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451" y="914400"/>
                        <a:ext cx="233997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803400" y="2835275"/>
          <a:ext cx="131445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58558" imgH="203112" progId="Equation.DSMT4">
                  <p:embed/>
                </p:oleObj>
              </mc:Choice>
              <mc:Fallback>
                <p:oleObj name="Equation" r:id="rId5" imgW="558558" imgH="203112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835275"/>
                        <a:ext cx="1314450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844676" y="3978275"/>
          <a:ext cx="125571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32937" imgH="177646" progId="Equation.DSMT4">
                  <p:embed/>
                </p:oleObj>
              </mc:Choice>
              <mc:Fallback>
                <p:oleObj name="Equation" r:id="rId7" imgW="532937" imgH="177646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4676" y="3978275"/>
                        <a:ext cx="125571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817688" y="5153026"/>
          <a:ext cx="16446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197" imgH="203112" progId="Equation.DSMT4">
                  <p:embed/>
                </p:oleObj>
              </mc:Choice>
              <mc:Fallback>
                <p:oleObj name="Equation" r:id="rId9" imgW="698197" imgH="203112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688" y="5153026"/>
                        <a:ext cx="164465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62364" y="2789238"/>
            <a:ext cx="2909887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V.C. by a factor of ½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75064" y="3965576"/>
            <a:ext cx="294322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H.C. by a factor of ½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19514" y="5140326"/>
            <a:ext cx="2903537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V. Shift of 4 units up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75064" y="3175001"/>
            <a:ext cx="447992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Multiply all y-coordinates by ½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73475" y="4349751"/>
            <a:ext cx="4478338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Multiply all x-coordinates by ½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48089" y="5586413"/>
            <a:ext cx="4257675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Add 4 units to all y-coordinates</a:t>
            </a:r>
          </a:p>
        </p:txBody>
      </p:sp>
      <p:graphicFrame>
        <p:nvGraphicFramePr>
          <p:cNvPr id="17" name="Object 6"/>
          <p:cNvGraphicFramePr>
            <a:graphicFrameLocks noChangeAspect="1"/>
          </p:cNvGraphicFramePr>
          <p:nvPr/>
        </p:nvGraphicFramePr>
        <p:xfrm>
          <a:off x="8472488" y="1997076"/>
          <a:ext cx="9271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529" imgH="253890" progId="Equation.DSMT4">
                  <p:embed/>
                </p:oleObj>
              </mc:Choice>
              <mc:Fallback>
                <p:oleObj name="Equation" r:id="rId11" imgW="393529" imgH="253890" progId="Equation.DSMT4">
                  <p:embed/>
                  <p:pic>
                    <p:nvPicPr>
                      <p:cNvPr id="1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2488" y="1997076"/>
                        <a:ext cx="9271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/>
        </p:nvGraphicFramePr>
        <p:xfrm>
          <a:off x="8366126" y="3003550"/>
          <a:ext cx="11652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4870" imgH="266469" progId="Equation.DSMT4">
                  <p:embed/>
                </p:oleObj>
              </mc:Choice>
              <mc:Fallback>
                <p:oleObj name="Equation" r:id="rId13" imgW="494870" imgH="266469" progId="Equation.DSMT4">
                  <p:embed/>
                  <p:pic>
                    <p:nvPicPr>
                      <p:cNvPr id="1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6126" y="3003550"/>
                        <a:ext cx="1165225" cy="630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8181975" y="4040189"/>
          <a:ext cx="14033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96641" imgH="266584" progId="Equation.DSMT4">
                  <p:embed/>
                </p:oleObj>
              </mc:Choice>
              <mc:Fallback>
                <p:oleObj name="Equation" r:id="rId15" imgW="596641" imgH="266584" progId="Equation.DSMT4">
                  <p:embed/>
                  <p:pic>
                    <p:nvPicPr>
                      <p:cNvPr id="1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1975" y="4040189"/>
                        <a:ext cx="1403350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/>
        </p:nvGraphicFramePr>
        <p:xfrm>
          <a:off x="8212138" y="5186364"/>
          <a:ext cx="1941512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25142" imgH="266584" progId="Equation.DSMT4">
                  <p:embed/>
                </p:oleObj>
              </mc:Choice>
              <mc:Fallback>
                <p:oleObj name="Equation" r:id="rId17" imgW="825142" imgH="266584" progId="Equation.DSMT4">
                  <p:embed/>
                  <p:pic>
                    <p:nvPicPr>
                      <p:cNvPr id="2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2138" y="5186364"/>
                        <a:ext cx="1941512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/>
        </p:nvGraphicFramePr>
        <p:xfrm>
          <a:off x="4767264" y="912813"/>
          <a:ext cx="23129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91726" imgH="431613" progId="Equation.DSMT4">
                  <p:embed/>
                </p:oleObj>
              </mc:Choice>
              <mc:Fallback>
                <p:oleObj name="Equation" r:id="rId19" imgW="1091726" imgH="431613" progId="Equation.DSMT4">
                  <p:embed/>
                  <p:pic>
                    <p:nvPicPr>
                      <p:cNvPr id="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264" y="912813"/>
                        <a:ext cx="2312987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/>
          <p:cNvGraphicFramePr>
            <a:graphicFrameLocks noChangeAspect="1"/>
          </p:cNvGraphicFramePr>
          <p:nvPr/>
        </p:nvGraphicFramePr>
        <p:xfrm>
          <a:off x="4281489" y="1114426"/>
          <a:ext cx="2528887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93800" imgH="254000" progId="Equation.DSMT4">
                  <p:embed/>
                </p:oleObj>
              </mc:Choice>
              <mc:Fallback>
                <p:oleObj name="Equation" r:id="rId21" imgW="1193800" imgH="254000" progId="Equation.DSMT4">
                  <p:embed/>
                  <p:pic>
                    <p:nvPicPr>
                      <p:cNvPr id="2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1489" y="1114426"/>
                        <a:ext cx="2528887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4173539" y="1090613"/>
            <a:ext cx="434975" cy="552450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" name="Oval 5"/>
          <p:cNvSpPr/>
          <p:nvPr/>
        </p:nvSpPr>
        <p:spPr>
          <a:xfrm>
            <a:off x="6202364" y="1089026"/>
            <a:ext cx="280987" cy="569913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Oval 6"/>
          <p:cNvSpPr/>
          <p:nvPr/>
        </p:nvSpPr>
        <p:spPr>
          <a:xfrm>
            <a:off x="5145089" y="1117601"/>
            <a:ext cx="282575" cy="569913"/>
          </a:xfrm>
          <a:prstGeom prst="ellipse">
            <a:avLst/>
          </a:prstGeom>
          <a:noFill/>
          <a:ln w="34925">
            <a:solidFill>
              <a:srgbClr val="FF0000">
                <a:alpha val="8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TextBox 22"/>
          <p:cNvSpPr txBox="1"/>
          <p:nvPr/>
        </p:nvSpPr>
        <p:spPr>
          <a:xfrm>
            <a:off x="5737226" y="2058988"/>
            <a:ext cx="2601913" cy="4302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200" dirty="0">
                <a:latin typeface="+mn-lt"/>
              </a:rPr>
              <a:t>Initial Coordinate:</a:t>
            </a:r>
          </a:p>
        </p:txBody>
      </p:sp>
      <p:graphicFrame>
        <p:nvGraphicFramePr>
          <p:cNvPr id="13335" name="Object 12"/>
          <p:cNvGraphicFramePr>
            <a:graphicFrameLocks noChangeAspect="1"/>
          </p:cNvGraphicFramePr>
          <p:nvPr/>
        </p:nvGraphicFramePr>
        <p:xfrm>
          <a:off x="2225676" y="1106488"/>
          <a:ext cx="1952625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50531" imgH="253890" progId="Equation.DSMT4">
                  <p:embed/>
                </p:oleObj>
              </mc:Choice>
              <mc:Fallback>
                <p:oleObj name="Equation" r:id="rId23" imgW="850531" imgH="253890" progId="Equation.DSMT4">
                  <p:embed/>
                  <p:pic>
                    <p:nvPicPr>
                      <p:cNvPr id="1333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676" y="1106488"/>
                        <a:ext cx="1952625" cy="582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6" name="TextBox 23"/>
          <p:cNvSpPr txBox="1">
            <a:spLocks noChangeArrowheads="1"/>
          </p:cNvSpPr>
          <p:nvPr/>
        </p:nvSpPr>
        <p:spPr bwMode="auto">
          <a:xfrm>
            <a:off x="1524001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sz="1000"/>
              <a:t>© Copyright All Rights Reserved Homework Depot </a:t>
            </a:r>
            <a:r>
              <a:rPr lang="en-CA" sz="1000">
                <a:hlinkClick r:id="rId25"/>
              </a:rPr>
              <a:t>www.BCMath.ca</a:t>
            </a:r>
            <a:r>
              <a:rPr lang="en-CA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5" grpId="0" animBg="1"/>
      <p:bldP spid="6" grpId="0" animBg="1"/>
      <p:bldP spid="7" grpId="0" animBg="1"/>
      <p:bldP spid="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0"/>
  <p:tag name="ISPRING_ULTRA_SCORM_DURATION" val="3600"/>
  <p:tag name="ISPRING_ULTRA_SCORM_QUIZ_NUMBER" val="0"/>
  <p:tag name="GENSWF_MOVIE_ONCLICK_URL_TARGET" val="_self"/>
  <p:tag name="GENSWF_MOVIE_PRESENTATION_END_URL_TARGET" val="_self"/>
  <p:tag name="FLASHSPRING_PRESENTATION_REFERENCES" val=""/>
  <p:tag name="GENSWF_MOVIE_ONCLICK_URL" val="http://"/>
  <p:tag name="GENSWF_MOVIE_PRESENTATION_END_URL" val="http://bcmath.ca/onlinelessons.html"/>
  <p:tag name="ISPRING_RESOURCE_PATHS_HASH" val="f5dd3b5eab04799935286d652a75b776e2b83c"/>
  <p:tag name="GENSWF_OUTPUT_FILE_NAME" val="m10hc5.5"/>
  <p:tag name="ISPRING_RESOURCE_PATHS_HASH_2" val="e6afef394d76304aa8da3de8a84ae32d4754ab28"/>
  <p:tag name="ISPRING_RESOURCE_PATHS_HASH_PRESENTER" val="34fe99ae24d75b0e7867ce53a37de2a6a2178e9"/>
  <p:tag name="ISPRING_ULTRA_SCORM_COURSE_ID" val="8E8557A8-805A-41E2-9F48-1D5C6E29856D"/>
  <p:tag name="ISPRING_SCORM_RATE_SLIDES" val="1"/>
  <p:tag name="ISPRING_PLAYERS_CUSTOMIZATION" val="UEsDBBQAAgAIAKEBLks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KEBLks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KEBLkt6KFfPsAIAAFMKAAAhAAAAdW5pdmVyc2FsL2ZsYXNoX3NraW5fc2V0dGluZ3MueG1slVbbbtswDH3fVwTZe9xd0wFqgDTNgALdWqxF32WbsYXIkiHJ6fL30821lNixF6JARJ5DUrwoRXJP2OrDbIYyTrl4BqUIK6TRtLoZyW/maaMUZ4uMMwVMLRgXFabz1cef9oMSixxj8QOIqZwdzqALs7SfKRQf49vSyBAh41WN2fGBF3yR4mxfCN6wfDS18liDoITtNfLqx3KzHQxAiVT3Cqoop+21kWmUWoCUYFL6vjUyyqI4BdpGurKfiZwu1OXbn9AORBJlaetPRoZoNS4gLvL12sgwnmnvcVeWRi4TFPxVGvrls5FBKMVHELHzu69GBhm8bur/mZFa8MIUNOZcbuI7h3Kc6/UzWV0ZGSWYC5lAo13w5bF3vQtA/mu498isq+D0ydT15EEwTU8prJRoACXtydlkyd8eG6X3A1Y7TKUGhKoO9KSTfsKNbN3Eug73B94Iy0NfXtNBXjltKti4hAN3sb7Dbza39q0Inb7rggwFHLwySLFTdsjfuq5nyEDZIZ8pyeGR0eMZ/NTiOG2Pb7Hv5uXyayswrI+5t7an1moiPZjNlUFor2gxFc9hJU06L6QC0zaUWJ1LKTnLCTF8IAVWhLNfBpce7WUkSk4MftT6Bwspoij0zZvNUb/SYb/seXwc3Y9Cdzd3nin9ht/MsVI4Kyv9oyTnM8/TS6LdzJN+hnklNRzEPdvxiZwKiz2IF87p1CiMK5iK5W6xBtAoCQqAkv4KI++jr/SsqVIQW90xAu3IxDqHK0lRUv2nXgm8Qd4afcMGrI6qSu2PYULf4YHGDwBgkZXtxLqDs1QNVYTCAdq9DxT2ykN3Q1JP6NCwrdUD7FQ4bl4zaR79M9ENSoiLDT2EV51XP8NZ4pn3uHjoFU6lvVq09mOvcvuWmeELQU7hxylyre3nRdRK88/kP1BLAwQUAAIACAChAS5L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oQEuS0nnN52rAQAARQYAAB8AAAB1bml2ZXJzYWwvaHRtbF9za2luX3NldHRpbmdzLmpzjZRNb4MwDIbv/RUou05V98m2W7V2UqUeJq23aYdAXYoaYpQE1q7qfx9OvwiEdfElvDy8jo3ibS+oFotZ8BJs7d4+v7vPVgPSjCrg2tVFh56RzrRI5zBLMxCpBNZAyuOnJ3l3JnzGTFrTaPNBtrrmx5DeLLjQdTz3WCiPpn0flx7w26OtfR//OKUdytqXVOtzVBiDsh+jNCBNX6LKuGXY1Ztd9QobMJagLqALHoNjGtrVRZ4dH0KKOhdjlnO5mWKC/YjHq0RhIedd+ZebHFT1x1d7YPAcvo4dO5FqMzGQNROPnyi6yVyB1nDI+zim8MKCRyBqvgO7/kAd43ZBDbpMdWqO9PCGok7nPIFWl56GFC4mK69WN0OKNmdgbfbE3S2FQwi+AdWyGt1TOCDmRf6PH5grTKgjLbTd8xMqkM9TmRxSDyi8HB2WbLu6dy7UHn/EnCuEjSu09N2+rGt0+O59QzMnQyevbuSd+vIKnyh9Yve48o6h9nlMc5TQ82fAuDE8XmbVhKjGI3UddLUHNZELJCHjagVqhijse4kG7AYLY0d08HWpHndq73q7X1BLAwQUAAIACAChAS5L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oQEuS2/CybNuAAAAcwAAABwAAAB1bml2ZXJzYWwvbG9jYWxfc2V0dGluZ3MueG1sDcwxDsIwDEDRvaewvLfAxtC0EkhsZaEcwEoMRHJs1FgIbk+2Pzz9cf4WgQ9vNZsGPAx7BNZoKesz4H299EeE6qSJxJQDqiHMUzeKRZIbuzdY4S30423l0sL5SqXJ03khfw2RoIelDR+ZE+6m7g9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oQEuS7GHx1+TCgAAF1oAACkAAAB1bml2ZXJzYWwvc2tpbl9jdXN0b21pemF0aW9uX3NldHRpbmdzLnhtbO1c627juhH+36cgHBygBYr4Il8Lrwpd6MRYR/axtMlui8JgbCYWIks+kuzdHPhHn6YP1ifpkJJiSZEVKZtud7eKkCAi5xuSw+EMyS/O0HswbWXn+c7G/J34pmPr1PdN+94T/4DQcOlYjjtzqUd9XpAsQjbZ0Hc1z7GIW0OeT+wVcVfvanfE8mgtkI8QyISK253vO/b50rF9avvntuNuiFVDe2LtQI/SgKdWfxnn7Kn7hBrxrzzYHVnSdFujjjSQGi+iEi21Rv2WLGVils5mS+zHiXPvnN+S5cO96+zsVZE+rh+31LVM++HYTFfqnxC2TM8f+3ST0Tl1hNVRqwBqC1Pn0WPfBlJH7g7ygRa5pVayvbbKniKwdIM5xkgh96Zn+jFkr9tvDpqZyC25p1mWFxqdblc+AbGhjQzMoN0cCYMcjE+/+EdDtDrNzglpizxSN6sJrKod+cRInO1um+lE0qg/6mRjXOeeWTkL1mt0pc4oH2Y5ZAVr/ti91qg3UvIxbHCsuaOpu4OWkt1Q0mAJzxnWYwGFx5x6OugEim5Me+V8Htt3TgiM4o3Caj2xgQLHQv2e1Ff78NaW2y3Ua+MW7iMVdxSoGwjqQFCgTm01lWE9pSLQ69IlBJlsrcN6ovY5YGx71PXH9op+EYWkdLwqOYILF8wPcp7YbbPnELV64KZqo3az0+vgQ0sSBKGLlI7aVBuHXm/Qk5oIN9qdhnCQ+y2hJaBmp9McdA/NXqsjwNto0AUtbTzoonav3W6phxZuARpJkqy2lENPGDSbErSG+wPlMBrJvUYDNZtNoa0eOl1hJDcQSAugQxL6zICCKshC9yDJUrMvoJEykkftA1ZxV+mgfgt3G41DW5aFRuNo3OPo4uY6lhYeTmTOFxRmTkFm7dHbks41XO5cF4QNugEv9ym6JR7VeK6TlSvir8+XJPBfkGSpMxJ8ypGJ0qcFwdKlqLNsOazz3xMrJZ54C2ZO8azBk2Y4iiJIHsTFs8C/CuDiyRNgPG0WhYVtBXkzD3QifRbp5jF/QkM8c+ZJZyRQ8SxIncVhUUITz4LcWQgZS6HiWRACS+COTb5skRNJVDwL0mceNJ1FxbMgf+ZjUmkUzMIT6MsgnhbAGjyD5oo/S6TiWZBCc1HpTArW4zk0F5SRSsF0PIkWwkW5FHrIs2gh0FMyBYvzNJqHisyW5UThazqWDDfQCkxuPLiERVzlTF4o06uZpH1aTKYX04U8vqiJSrAqEVuWf2x1+1+ane6fhvUQV1CTfiVNJkldiCvrNIrp0oz5dLIAhXiy0PBHoyayn6Wh0w/GZKzhmhj+UlrBbI6vayL7WQT6YT7HmrHQJ2MVL8b6Qpsa3C4TbGC1Jn5ydmhN9hT5Dtqb9DPy1xRBeDZdijzLXPEKFrJNe0cLtKfOpZuxdrEwptOJvsCaGpXURGyvkOqSz+AO5RXNJR3PQYcLCdB9HXzB559rQJJllVZyOb64nMC3wTpyad6vLfj2X9GbGdZg/qhdAHiFdV26wAt5+hFmDjxuWhI0fQ+O9r4k6BPWwTOwXgCmSdfjC8kYTzXmXHOsG/Ox8uRZS2Ijx7YeEVkuAYcge+xNZ+dBCXM2ugp8zCvdkI5//QBuPZYmGS4c6ESmzZ353txT6IW7KjRTsKwUrLK5+vXD+G+LkTSeYHUBk6dObxYGX/WsPQLLw3Z8RCzLYcOApslqT+wlbNHokuzAxR5BbGWuuNiWwOBZZ37bmb8j4odL65dwVWoq/vjL+Vf3bmxMIKzcENcutsRS2hKR4fmQN7CVhK5DPt/6L40lZo/zt+rIG4xuJun6yaEVmaOvH1eqC68YlA5+j+eQGCEcyKZTCoSvwGMgBm6IaZUCjrURNMePwrB7dxE7oJRSoE1DHZqDvkLNNcxFoiPXMEflVNxgWR8bzOr0lm1IC4D57AV+kO077NhgUTifPfnPLb1zIEZYlOxhZqHc9AKHOn9de2UdJYrELF7GQ3uoSINu3fNbVgQds8wN25kXU/vhCkfWDMJxwiQ3zs5a8dhnmQ88JMNU7TaBZbbBtAXt3rnOhpdaxIsWW5AU/vqVHQmGOA/ancXaLKBXx9JcuVwokqZgtltkS90qjgM3Zz2bGPpiIslMA/j7hvjLNSSkO7aHL64r2O2peCSBvtC8OiXucv3vf/6ruJpUf4JSFJb+paweWMUsjuEnfX/XHJ96/yigx5DkJJS/FASGm+UIWnzvzL0htKVkGJJyeQUOo3P/cHbustDmI67kSpq/hzDCt3I18Yq4DxCGDMexyiriw2cO4pfuw/EMsfMt06Yl4V8d19ngjfFsIakqP1zBQrHM5UOQHleIoPAeBVlwyiqhT7mUNAhUKZV0ZfrldfJUEcUEWJfB+3FV7jMzx1PB8cQKJ2Jn5ycOwLbvOtaMXR08vysDAXbTcWtR0XfZmSl6i0t4a+dzOHciJ6mG9XhRWnQGfZixXWWoMlmWlp5TOGOtYqJhQVru2rEgQirBaGLiyfI0SlFkfrMW7/dT2bOOw4Y/rIr1/FiYltfoF/+ZfKwwLa+ztDGFE8YzULomjoxuO2TixsuLzBzIUJtAYWTf6C0pw3owYbdeXqxLYUFScuOsqMizn2FuaLiYWVm8w/UTPR7aT3n8imFuH/XwPJWqODpvPd97h77pW/S0a/NxwAKMzz5/z/L/UCZrAQS3s2ljBKXIf9zSdzU4a5DlesPuymso1PGuxsx5pHaycNsomrFgVgq54cGcx/JSOJuF8BgioJ1zIU6w0vNBw/ozMw3reRM0DNWenj97t7mlLgYXMGnkm8myuPQ6uuW45huzJOxEZRzvr0G1DYeNCBMrSHgV39ZESyV4iddvdpZvWnRPozAVK4iZJn/0Qw+WRr5nS/6E3vlx3w5LSi+BMM4dHTEunaw4CeNnm0xcUFMu5fjk1uOjzwhVUd45xqqMTBSFaObs8ejs+KlZr2c0BbKnrD+sxzMsBKgMziqXyLoIFC50n7hwjFnoOzjNLGb8qn4RQd6M6CpMWL0N0SW3O4N8TiKD6BrI7Va79Q2Irsagp+BeaaIL99nzGqKri9lTnuhq8K9vTXRJTfaUI7r6EntKEl2jHnsKE10C47RbZYmu4G8AyhJdL1ovm+h6eaIziC61wZ6yRNfLs1QRXRXRlaZ0plfSWIvfs9VE3XHdxz9zzWTnr8F51sRDK9PjRwTebHAZmLoKY7tCdkG4cjbEtM8rmu1b02zBZQi7m7+ZzlVmQ3YZQjgn8NlxVwmn2Za7URxryhRcUzFi+g2mJtJtMqpqCa5Dl35FCVaUYEUJVpRgRQlWlGBFCVaUYEUJ/lcoQXCTN9m4kyDtbRx2S31esZEVG/nDs5G5V8CvJyNjt9iF2MiY/A9MR8b69P/KR/p0W9GRFR35I9KRkU9VfGScdUwEzpfoyJwlV4SPzP/TmO+WkHz6bN6PSjr2+FdJ0rHTY09FOlakY0U6VqRjRTpWpGNFOlakY0U6/vyk43dFE/4PGL2Kf/vp+beKPKvIs4o8q8izijyryLNv/1G+suxZ9Vm+6rN8b0yenV4APzV39jLiOXX2HPO9MmfhxJejzkLQT/VRvtjC/jk+yVeCOYuJfgPqLF0GUNB38n8//wdQSwMEFAACAAgAowEuSznB3vkmEQAA7RgAABcAAAB1bml2ZXJzYWwvdW5pdmVyc2FsLnBuZ+2Y+VdSa9vH6ZSZWdrw9mjlUMfjKU3xqOWAio2PmVM5k6gVouWIAxEqUpbH09E0RzIH7HTUHElMRXGinkRF0XJAVNSOIgoOCSIiKC++vz1/wrtWe6177bU/a69139d93ft7Xd/9/Kaz3cH9J/YDAICD9tevugIAPwEBgF0z+/bKyZ6h7LPy265oV7vLgBq6xsIOC7rkdAkAqE1Xlt5VkD8rIa5DogEAgxs7YxcqNsYJAFBPtL96yf2R3xKr789Qr+N7p6Odmh5DLwJPmR86FHPn4lXFS9cUX+ftP7yqelTh6b1DMcWUS3tPKDxXT98lm/lF8fR0/0Vr6n0D9Ln4M5WNlc2VzRVkHi92v1YwYyxENnI7pL2+0hlvVfltdQUrixMSsFshS9tbEgDAfI7yVJHnyB/xiaieTJAsIT3R6tBnxwDTr3Rbqp46LH/o1QcANLKQiLw+AMDCDBU1DjfbDZge3Qe06lFNShDT/J05kcICGQ/5J8fn5NOZX0mLZ23vJYjZuDIBKZYuE4I+C6pfUCLJ7gj0XF6QZ7rN+ij3+ZkibxvxbBaPo+YfH3lb1GA5W7z+Udmoqgi7LRYKOGBR07CDUev5atSx5clWK8P26+tITz8/7JZQaOz7cEvNclbsQsZwy8vo2ewNLfRshimc0w0KZI93WfbwM8JG1oAcIOceHkPqOt2P6nzBbvOLqTEKjvD6NkDRDauaHCfdZ+XhE863NdIEe8sWv1J0ucL8iLYmFRNY4ThX/s5u91LZtqidkMDPwkOZCli9Sw88EzJSgL9MSSZFWlqDHhYxCLR0ldqfzf452pcC/0Azs5v5vKSvASJZb86/DRobuEbFMAXE9Cui1cgqRxnd0oKQPrvVu07YbE2qUdGCfjXmAR2B+xfi8/zhGc75xCod9kJXP1iyGCuOLK5QKYjNo7cY4JrRhWEjzZ0uF/JsxwOrUdpex6D/mLeL+0AtfxsIjgArDAg6lFPIaFRpT7BmuQ8847dsdL+NaOL28rNZZAALTXA9g6IF53n5odnf2q7llm9V8q0jbkf4BWEiWlY7Y9vr2v03v+K0alD+ySrAB+eQjsNpFQdLW8ZcAhJ8HV3PUPMWhvqijENS6qu995YQWy6W9QXZPJh5QNWjSYRrgy4ERhY4C1O+tTAwGe3IlBU8XYzo4ZLMNX3mOJjRh9DjjShIsvWchoNmSDf6Orkr+m+D8UpYV1yRqK3HBBtPl1qnL91Dh7uqNA6XPHXYm51Jd90dk/TcMeiOS3JFWg6xN6WlBv61NuQi4YnB18ODSiEdDpARCA3emod3BvvFm3j3NuQtYDRBpCGvaxkpCeu2ktvUrJkuY4ZJOf7my2YlTT0azwCH9si9k/X+JdJj9DjDBwUlLofqDELMTusMlptbBdVLS4UjUXled3V5vnuLaaAYRHebp5U9uUf8zsxbLeedsn1Ak37/2uh2YFgtt7BxCkbuTxgCXysVaHmQnSH1K2P42EK0Zek7tihyfvrIBeDfVWlxD0NnpGHUHMcV3kuqdRtBl0dPYIjfEYO9hj1z4UIop5zbR3cq/dYwJklzAH3hH3UHuZd33MKX/kybtSysGclj1Eu9c0FMz2HNMmosM9kal23UaAmMhshTdAz412W70ujGnwfRztftWZnFmTPljDy6iZImrFWfgBw2E0ApugTqd3cBD13eY15t3p/n1U8TS+RxlXM+TLE/m6g9CfZqeh9IvhXWzp37eIuKa65r8O7PT11KWPQXgsY1eVdH8vi3RbWNolVSVA0V9lpz3LuIA2oYPV8zxJdYzBqXhRnQvtZwoUNi9SmqNUdIDI1PM/Dh/MYuoR+c8FQUV5wdHH5j0sFQqATeOX4z+FQX78BtY7/eiqeMM0NdoDoociCbPXjfECcsywIycjbrwkakGPlHk6omyiTuV1AyOz4f7Jd2jlKyHDibmN/hirpb4Tdyi64MbDI1UdnwQFnj3+pPfZgElbJjqZhxqsce3GL02K2DG02HZtW//uvcSy+f1NqlMmsqBBkkz5gHs/fRN+eT/YX5sYULY/9ePwdH0xuItvWqSD/iFix0xVINCY6qOfKdSwqi5i44CaJTNdMswyqWD9lpokbwfJA22jcsIDQExtzQgJghAzml3I6wmIEp0uxP+c5Z9BzxQrFeJf018cSo6XwACF7uX1jNHeIvvMqjR88xij2Frn68ikNZaHmM28szzXIp/fjLnlnrOR5+s0eXVurcoz86FNPDq/w70rcealMW/pPLCB4ugCLNCwn6thGteV48p8Jstk1Fs4T05/SR49IQbWoKfMxlzKN+JTi9Hlr99mNnlWGa0Oz4U4excMN8pOcf3ejemJ7BhrrqRZcR1pvWoClu/FU6RFO0OOpaBHNAzwU1z3Fa5xG9GZjUReyY+1LQuu2SvgS/7hoWYN2p7wP2al3kLE64a5JeAI9BnZlvFC88nJH6E9ysp8bUNcwpcLu99flsqb8RRcHCLJGWdiDYnCZu90tURoTuwTl0oQbromqSBdhW59X4EBiiZY8aoPggRQFw/wpiF2DsEBTw2GzZ+tH3O8iVSRvA47cojrZsg8qtZ/jtBljEJioDBn6f/gnw4TQJAAjbBwRcPPkD/UA/0A/0A/1AP9D/L9RZqKiqVbXMIisCEGvLLVvr45US0cpugIbNfzcE/90jjIJI0qUIrA+GYzUFwWwL8P6YjU/abZ7aklHqyDhmoQRXKtkLSF7bWsFihQsu2NhYp2a9JpVOo4TVlAUwDkrAy90jkuWC4boNIlnPoLT2zWFCzfZama2TKM7HRxEHQ+8+WhQoaUxh+GMxt/3+z1py5nzZcdG3yKPXQHMu2M1B4XRjikFdWBl9eo3nL4ttLkoJaDKw9TEqIK6lwJQNTDlJOBUJvja8YWV8VJ8UcKowbOPXX2r71iN9ItrEczvO9hX9HE3sAhbPNhsUJWwumAoeiaTW2xsznNycHbdrs1JL1fJxidD3uXEfUiRroZsRoUmvIZBuXm9KWVEst7eF2bbMvfnUbyTS7/31MrxhYyVmryrpBQi6poNyC5TgVXXrNqnzf1nZ5Yceg6YtXe1djzxp1C7lb97LUZ4NTegFpjXtY6ydBoY3dtf1g8mx35LURgbRdB4EshzoznykEhLr2ZAtTH3z64pHUnqV7WAd0dFW0GvK47TgkEG6AhNNPZcBezE4yg4xEmgEG2R93vMaskWL4ihMZuB1eje7jG90vNa88rGjatu4h+FdByN12Svgmu8UqkFz1ai3gH9yDOP+jKK4nOqNKTp6KBBuKVIC0qJfLUAgTunEyQnjSgaaoP/yam5+DrupRwuz9iVZ4Jq7VYkMH1sG8vXuy+ecaQbfgmPqljr0us2Vm97a8nSo82YTkc/jkTZWaYICd4Qex7c4KrIgh/EZ2YLg05ugv2dDIMP9vFWpFwsunyYXdY84GcmChHt6Dq526aRbFzi3jvWPfmD5TlxFiEca2+o3Z7RljzqDwII8UyRdh4TgNktr4DE+iQ6LoL2+DxDd0+Iko/i71Zmhbb+XEx2NcMzOUG1U5KRCsJnLfaaBf2PqaV2UdSDcwxbl1xldUGxxrnIhU5j65JcoxSADWlQd8XXaKq94iBbnQ+gPURtvDkXY+3snjI0/vLP5TRVLOqGNtqG3/zH9sdxq1quFwTZTwKViyPFwTAlFFy/lZhRnEiNfspCPDeswE59LlYcW/3n1PpOgFnW3u4UtdfOyrehrokXTGVUGu94kWGVbnVFSj/RjnuXY8E7SjjwiQhtwcL71OQdWbL+bJ5t20w25XuuEsC/GsnO86NklRu7aejgloEzKsUW1sQxJiJ6HYqfrnWlrg0zNvs2LbYtUGrpk5MI6w9GIZsY0JwVIZiKHGkL8loLsWfoE+M+EIGFlfFVckRPVNDqTApdm2/Rci0B76RKiKRovBGhO/FxLKgcJ8fxWUsqDjoiLcl50ItP5RcNRnBzDMh1hhYFZGExNTQG3kiAi8xrwbbfgtptf0lWOQLc3Ge01+BUWudHt0WGohQdWrgAo7rkZ4bn0tSZuI406qhqUzimKC98qMH4z4j/zCbkHB8rdb2SZZt2JntGBeSZeB2sMgzmWBDdwXIBNfWtYqCQOl3UAiPAIpLBbLp3a7V7qFoSfdsXooaL4o7ot+4AFFSng+wYl+OHktLWptbrYQjvht+aO/rkXX/3r0uSmkc0adVI5Bg3WxlFKenD8/GYNHy6nqbMok0oMVRtPtUtU1hgAUnTZC2oza6SJht2DJsUB0+MPvytTktyyyYZ124iitcHm4rKpF5d00ieeXLetSdm0MBqEgKNWXdAspP1AOflferSWFI2fSUO+Y2Mr8kDq2zO2KuH+cUv1SJZxTI61KxbSVi39PMWMfBEehhDLtU/23fyoLryuGXHW/DCUnkUR/mVllKhcNm/CqIf41yTk2yk82W84LOK/I5tmEJJDCsvzp2/6k93F11QOQ4P9iaz9ty4Ywevbjbe1SulX1pt6bmjltRtMjZTOnGA1T/Nx7VJ44YGdlNSAJcz+ogxir0Mhk/ie4JvoAEbCf+uK4coN+9CZj+qfaBaApOmPemOiNJqr1sKnDKq6M997fSXzsdvWh+WB0JmbFF3Ylcs3kmoiJ6PyujYy7OaCmladHWcz2FSib8GsJm5HuHkvM9csstDlpj7/Wr+gDHwgecA73sU1VtmfR5eyOxpWOv7n+D5BV/GrXaUNF0Z2jgV523R+rbB2JY3/DlxgdRg95HUZnep/7Jrv9zpHm1xYB1qeMJPCEJhN8CS/8i/5AYFcaLXWRv+97d1Q/ezdnp6djfRAdONDtv9zBryKvQtf0NEWd3Hzp6Rz3Mb2LcM4edFIqN8cY7Q1OH9rdBq7Mfa9qjrMRBn4tsp898dRpltuG+IYRVe/ZQjGXNmj5jxcg30EVFtZde45iwFhmvzKptiNpy5EPKjKj/VA+UjSVGmw7u3A9uDJKKxbY+d/TlTyCxh6BOEsMqnAN0yCLduRmycjlxj554te0rQmQrV1/BUw7HP+aPWbmaVY6Yw2Ad7c0y5lGxEmRW2iaj+M0EPllMxJLJmSbfvoPe2WLy7qFuJ5fIV3gnlB228qAZHvpl0bE3mnSR3ktAXbw5Of33QmwzJ4XYuPAmvOk6A5THCnIvj7k+RvsyenNjq5HFuZ+FNKSKmbp2BKUCQqaNqIQifSyA1KwHHQUEc2TF07Ubkgp13bZP25Srgbohvb8Og81lJU0btu3DnNl9driQz4Xu8oVMUFgWbUKuAmwrqXJr7wqTGJyhMi7DFW8YTwtSbt10Z5sfRTyCJgt3iV+K3FIFWjmjxnSB92JW4qbu4fGlsJuNLT5N3AoI3F8NYGGhtQmuenzcaEhPnJD+NHoPzxIWZkAcdTAScNeRP/l8YnmmrC96f1xh9mD8o2qLbg1n11VhS2L1nafkatuzlw/I8rGFBvbCAv2S370JRuy8Tv08Q+W0wRU580Sy5j/jviI3r30smIltrNgWTw2m/FoXyKagJCmGwrvbslgo5O7WiTUGHb7HV9XYrGP9jXfaBAHvD4HUHr91BmGByN8pmuupKwQbrBYZXPH2pbFw988EA8h4lXXb/OhspuTPY+w636q+Vkwyfh4U67ECf4/VFBDDws407UZDokfYvaqWRIlqqjHvCmj6BNoy+H91x7UzLrIsHu/G2WCealvriumB4pEwsAZvL6FkExBxqa5jn0L6HM/NyTipJnuaN6pJho0TLLNBAJeAwOR8qbp3C1nTZqho6VSaYWDgAew6LPYH+SVjdOvqbvAVj8ypvOJANVtaxfeQIAFntl4n7spBJQiOAoACzMmpoyp2ZrPCuHZQCzwxcur0jXvwDkl/0156s1l+8k/i9QSwMEFAACAAgAowEuSxnXUUJVAAAAaQAAABsAAAB1bml2ZXJzYWwvdW5pdmVyc2FsLnBuZy54bWyzsa/IzVEoSy0qzszPs1Uy1DNQsrfj5bIpKEoty0wtV6iwVbLQMzI1AAElhUpbJWNDPQgPyC3PTCnJsFUyNTHQM4CJZaRmpmeU2CqZGJjCBfWBJgIAUEsBAgAAFAACAAgAoQEuSyoNwzZRBAAACxAAAB0AAAAAAAAAAQAAAAAAAAAAAHVuaXZlcnNhbC9jb21tb25fbWVzc2FnZXMubG5nUEsBAgAAFAACAAgAoQEuSxmO4EqMBAAATBUAACcAAAAAAAAAAQAAAAAAjAQAAHVuaXZlcnNhbC9mbGFzaF9wdWJsaXNoaW5nX3NldHRpbmdzLnhtbFBLAQIAABQAAgAIAKEBLkt6KFfPsAIAAFMKAAAhAAAAAAAAAAEAAAAAAF0JAAB1bml2ZXJzYWwvZmxhc2hfc2tpbl9zZXR0aW5ncy54bWxQSwECAAAUAAIACAChAS5L5yungGEEAABdFAAAJgAAAAAAAAABAAAAAABMDAAAdW5pdmVyc2FsL2h0bWxfcHVibGlzaGluZ19zZXR0aW5ncy54bWxQSwECAAAUAAIACAChAS5LSec3nasBAABFBgAAHwAAAAAAAAABAAAAAADxEAAAdW5pdmVyc2FsL2h0bWxfc2tpbl9zZXR0aW5ncy5qc1BLAQIAABQAAgAIAKEBLksa2uo7qgAAAB8BAAAaAAAAAAAAAAEAAAAAANkSAAB1bml2ZXJzYWwvaTE4bl9wcmVzZXRzLnhtbFBLAQIAABQAAgAIAKEBLktvwsmzbgAAAHMAAAAcAAAAAAAAAAEAAAAAALsTAAB1bml2ZXJzYWwvbG9jYWxfc2V0dGluZ3MueG1sUEsBAgAAFAACAAgAMwOBRM6CCTfsAgAAiAgAABQAAAAAAAAAAQAAAAAAYxQAAHVuaXZlcnNhbC9wbGF5ZXIueG1sUEsBAgAAFAACAAgAoQEuS7GHx1+TCgAAF1oAACkAAAAAAAAAAQAAAAAAgRcAAHVuaXZlcnNhbC9za2luX2N1c3RvbWl6YXRpb25fc2V0dGluZ3MueG1sUEsBAgAAFAACAAgAowEuSznB3vkmEQAA7RgAABcAAAAAAAAAAAAAAAAAWyIAAHVuaXZlcnNhbC91bml2ZXJzYWwucG5nUEsBAgAAFAACAAgAowEuSxnXUUJVAAAAaQAAABsAAAAAAAAAAQAAAAAAtjMAAHVuaXZlcnNhbC91bml2ZXJzYWwucG5nLnhtbFBLBQYAAAAACwALAEkDAABENAAAAAA="/>
  <p:tag name="ISPRING_PLAYERS_CUSTOMIZATION_2" val="UEsDBBQAAgAIALt+GVF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u34ZUR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u34ZUR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Lt+GVF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u34ZUd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Lt+GVGOc/b6agAAAOUAAAAaAAAAbm9uZS9odG1sX3NraW5fc2V0dGluZ3MuanOr5lIAAqUcJQUrhWowG8xPKi0pyc/TS87PK0nNK9HLyy/KTQSrUVJ2AwMlHZyK88tSiwgoTUtMTkUx1NTIwskFp0qEiSZO5i7OlsjqChLTU/WSEpOz04vyS/NSIMqcXV0MXYyVwKpquWoBUEsDBBQAAgAIALt+GVG8fTX3SgAAAEkAAAAXAAAAbm9uZS9sb2NhbF9zZXR0aW5ncy54bWyzsa/IzVEoSy0qzszPs1Uy1DNQUkjNS85PycxLt1UKDXHTtVBSKC5JzEtJzMnPS7VVystXUrC347LJyU9OzAlOLSkBKizWt+MCAFBLAwQUAAIACAC9fhlR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vX4ZUR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9fhlR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vX4ZUQ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9fhlR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vX4ZUe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L1+GVG45zzyXgAAAGMAAAAlAAAAdW5pdmVyc2FsLW5vLXZpZGVvL2xvY2FsX3NldHRpbmdzLnhtbA3KvQ5AQAwA4N1TNN39bQbHZrTgARoakfRacUd4e7d9w9f2rxd4+AqHqcO6qBBYV9sO3R0u85A3CCGSbiSm7FANoe+yVmwlmTjGFAOcQh9fM/uEyCP5NIdbBMsu+wFQSwECAAAUAAIACAC7fhlRXK2x+KEDAADvDAAAGAAAAAAAAAABAAAAAAAAAAAAbm9uZS9jb21tb25fbWVzc2FnZXMubG5nUEsBAgAAFAACAAgAu34ZURUeYBujAAAAfwEAACkAAAAAAAAAAQAAAAAA1wMAAG5vbmUvcGxheWJhY2tfYW5kX25hdmlnYXRpb25fc2V0dGluZ3MueG1sUEsBAgAAFAACAAgAu34ZUR9UimowAwAAxw4AACIAAAAAAAAAAQAAAAAAwQQAAG5vbmUvZmxhc2hfcHVibGlzaGluZ19zZXR0aW5ncy54bWxQSwECAAAUAAIACAC7fhlRcVeUnRUBAADRAgAAHAAAAAAAAAABAAAAAAAxCAAAbm9uZS9mbGFzaF9za2luX3NldHRpbmdzLnhtbFBLAQIAABQAAgAIALt+GVHXm3CWKwMAAG8OAAAhAAAAAAAAAAEAAAAAAIAJAABub25lL2h0bWxfcHVibGlzaGluZ19zZXR0aW5ncy54bWxQSwECAAAUAAIACAC7fhlRjnP2+moAAADlAAAAGgAAAAAAAAABAAAAAADqDAAAbm9uZS9odG1sX3NraW5fc2V0dGluZ3MuanNQSwECAAAUAAIACAC7fhlRvH0190oAAABJAAAAFwAAAAAAAAABAAAAAACMDQAAbm9uZS9sb2NhbF9zZXR0aW5ncy54bWxQSwECAAAUAAIACAC9fhlRnF4yCBQGAAA3FwAAJgAAAAAAAAABAAAAAAALDgAAdW5pdmVyc2FsLW5vLXZpZGVvL2NvbW1vbl9tZXNzYWdlcy5sbmdQSwECAAAUAAIACAC9fhlRFR5gG6MAAAB/AQAANwAAAAAAAAABAAAAAABjFAAAdW5pdmVyc2FsLW5vLXZpZGVvL3BsYXliYWNrX2FuZF9uYXZpZ2F0aW9uX3NldHRpbmdzLnhtbFBLAQIAABQAAgAIAL1+GVFLM4aKLwUAAGgdAAAwAAAAAAAAAAEAAAAAAFsVAAB1bml2ZXJzYWwtbm8tdmlkZW8vZmxhc2hfcHVibGlzaGluZ19zZXR0aW5ncy54bWxQSwECAAAUAAIACAC9fhlRDnvHIGUDAACXDAAAKgAAAAAAAAABAAAAAADYGgAAdW5pdmVyc2FsLW5vLXZpZGVvL2ZsYXNoX3NraW5fc2V0dGluZ3MueG1sUEsBAgAAFAACAAgAvX4ZUfrnN04qBQAA8hwAAC8AAAAAAAAAAQAAAAAAhR4AAHVuaXZlcnNhbC1uby12aWRlby9odG1sX3B1Ymxpc2hpbmdfc2V0dGluZ3MueG1sUEsBAgAAFAACAAgAvX4ZUexMWVK2AQAAegYAACgAAAAAAAAAAQAAAAAA/CMAAHVuaXZlcnNhbC1uby12aWRlby9odG1sX3NraW5fc2V0dGluZ3MuanNQSwECAAAUAAIACAC9fhlRuOc88l4AAABjAAAAJQAAAAAAAAABAAAAAAD4JQAAdW5pdmVyc2FsLW5vLXZpZGVvL2xvY2FsX3NldHRpbmdzLnhtbFBLBQYAAAAADgAOAIgEAACZJgAAAAA="/>
  <p:tag name="ISPRING_LMS_API_VERSION" val="SCORM 2004 (2nd edition)"/>
  <p:tag name="ISPRING_ULTRA_SCORM_COURCE_TITLE" val="Section 2.5 Combining Transformations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71.000000"/>
  <p:tag name="ISPRING_CURRENT_PLAYER_ID" val="universal-no-video"/>
  <p:tag name="ISPRING_PRESENTATION_TITLE" val="Section 2.5 Combining Transformations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98FEAC89-63D2-458A-B67F-2B0FAD00EE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7535B59-C9CD-4044-9E14-B4E5E3DAEB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A7AEF0-9672-4FB6-8B2C-63419BEB55FA}">
  <ds:schemaRefs>
    <ds:schemaRef ds:uri="0592969b-b9e0-4bc7-baa3-fba5b5725717"/>
    <ds:schemaRef ds:uri="http://purl.org/dc/terms/"/>
    <ds:schemaRef ds:uri="d00fb86e-a52e-4f2f-9300-62c8872f870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1455</TotalTime>
  <Words>1484</Words>
  <Application>Microsoft Office PowerPoint</Application>
  <PresentationFormat>Widescreen</PresentationFormat>
  <Paragraphs>338</Paragraphs>
  <Slides>15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Cambria Math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Section 1.5  Combining Transformations Together</vt:lpstr>
      <vt:lpstr>Multiple Transformations:</vt:lpstr>
      <vt:lpstr>PowerPoint Presentation</vt:lpstr>
      <vt:lpstr>PowerPoint Presentation</vt:lpstr>
      <vt:lpstr>PowerPoint Presentation</vt:lpstr>
      <vt:lpstr>Practice:  Indicate the transformations in Order</vt:lpstr>
      <vt:lpstr>PowerPoint Presentation</vt:lpstr>
      <vt:lpstr>PowerPoint Presentation</vt:lpstr>
      <vt:lpstr>PowerPoint Presentation</vt:lpstr>
      <vt:lpstr>PowerPoint Presentation</vt:lpstr>
      <vt:lpstr>Given the circle, which graph represents the transformation shown in the equation?</vt:lpstr>
      <vt:lpstr>PowerPoint Presentation</vt:lpstr>
      <vt:lpstr>PowerPoint Presentation</vt:lpstr>
      <vt:lpstr>PowerPoint Presentation</vt:lpstr>
      <vt:lpstr>II) Reading Transformations from Left to Right: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2.5 Combining Transformations</dc:title>
  <dc:creator>Danny Young</dc:creator>
  <cp:lastModifiedBy>Danny Young</cp:lastModifiedBy>
  <cp:revision>68</cp:revision>
  <dcterms:created xsi:type="dcterms:W3CDTF">2008-07-09T23:19:57Z</dcterms:created>
  <dcterms:modified xsi:type="dcterms:W3CDTF">2024-10-11T03:48:51Z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